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0" r:id="rId1"/>
  </p:sldMasterIdLst>
  <p:notesMasterIdLst>
    <p:notesMasterId r:id="rId12"/>
  </p:notesMasterIdLst>
  <p:sldIdLst>
    <p:sldId id="256" r:id="rId2"/>
    <p:sldId id="257" r:id="rId3"/>
    <p:sldId id="261" r:id="rId4"/>
    <p:sldId id="263" r:id="rId5"/>
    <p:sldId id="264" r:id="rId6"/>
    <p:sldId id="267" r:id="rId7"/>
    <p:sldId id="269" r:id="rId8"/>
    <p:sldId id="271" r:id="rId9"/>
    <p:sldId id="272" r:id="rId10"/>
    <p:sldId id="275" r:id="rId11"/>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0"/>
    <p:restoredTop sz="94671"/>
  </p:normalViewPr>
  <p:slideViewPr>
    <p:cSldViewPr snapToGrid="0">
      <p:cViewPr varScale="1">
        <p:scale>
          <a:sx n="74" d="100"/>
          <a:sy n="74" d="100"/>
        </p:scale>
        <p:origin x="208"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6.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6.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103165-FCAD-4887-89D6-CB6B28C3B9A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D8896CF-5AFB-4B3B-AE0A-5F685DCE3E71}">
      <dgm:prSet/>
      <dgm:spPr/>
      <dgm:t>
        <a:bodyPr/>
        <a:lstStyle/>
        <a:p>
          <a:pPr>
            <a:lnSpc>
              <a:spcPct val="100000"/>
            </a:lnSpc>
          </a:pPr>
          <a:r>
            <a:rPr lang="en-US"/>
            <a:t>What is Global Health Security?</a:t>
          </a:r>
        </a:p>
      </dgm:t>
    </dgm:pt>
    <dgm:pt modelId="{AEDC9E2A-A05D-4A4F-903B-7AE6C125DEE1}" type="parTrans" cxnId="{412B6CD2-1D30-4680-B92D-9FA2A6A53C4D}">
      <dgm:prSet/>
      <dgm:spPr/>
      <dgm:t>
        <a:bodyPr/>
        <a:lstStyle/>
        <a:p>
          <a:endParaRPr lang="en-US"/>
        </a:p>
      </dgm:t>
    </dgm:pt>
    <dgm:pt modelId="{B6AEC774-4E2D-44D7-9A1A-D2FE0051FAB6}" type="sibTrans" cxnId="{412B6CD2-1D30-4680-B92D-9FA2A6A53C4D}">
      <dgm:prSet/>
      <dgm:spPr/>
      <dgm:t>
        <a:bodyPr/>
        <a:lstStyle/>
        <a:p>
          <a:endParaRPr lang="en-US"/>
        </a:p>
      </dgm:t>
    </dgm:pt>
    <dgm:pt modelId="{89802153-5C61-436C-A142-EBCC54D56E29}">
      <dgm:prSet/>
      <dgm:spPr/>
      <dgm:t>
        <a:bodyPr/>
        <a:lstStyle/>
        <a:p>
          <a:pPr>
            <a:lnSpc>
              <a:spcPct val="100000"/>
            </a:lnSpc>
          </a:pPr>
          <a:r>
            <a:rPr lang="en-US"/>
            <a:t>Data in Global Health Security</a:t>
          </a:r>
        </a:p>
      </dgm:t>
    </dgm:pt>
    <dgm:pt modelId="{D1B3BBA4-8E20-4599-B56C-AEECB2D5A42C}" type="parTrans" cxnId="{C1037C22-C60E-4858-9D23-6E402EFCD351}">
      <dgm:prSet/>
      <dgm:spPr/>
      <dgm:t>
        <a:bodyPr/>
        <a:lstStyle/>
        <a:p>
          <a:endParaRPr lang="en-US"/>
        </a:p>
      </dgm:t>
    </dgm:pt>
    <dgm:pt modelId="{CEC7E725-1899-498A-8B89-738314BAD8FF}" type="sibTrans" cxnId="{C1037C22-C60E-4858-9D23-6E402EFCD351}">
      <dgm:prSet/>
      <dgm:spPr/>
      <dgm:t>
        <a:bodyPr/>
        <a:lstStyle/>
        <a:p>
          <a:endParaRPr lang="en-US"/>
        </a:p>
      </dgm:t>
    </dgm:pt>
    <dgm:pt modelId="{05AC64E4-A76D-4993-870F-764793B04050}">
      <dgm:prSet/>
      <dgm:spPr/>
      <dgm:t>
        <a:bodyPr/>
        <a:lstStyle/>
        <a:p>
          <a:pPr>
            <a:lnSpc>
              <a:spcPct val="100000"/>
            </a:lnSpc>
          </a:pPr>
          <a:r>
            <a:rPr lang="en-US" b="1" dirty="0"/>
            <a:t>Surveillance</a:t>
          </a:r>
          <a:endParaRPr lang="en-US" dirty="0"/>
        </a:p>
      </dgm:t>
    </dgm:pt>
    <dgm:pt modelId="{D81A4F51-2909-431B-9062-1B707EED4C45}" type="parTrans" cxnId="{705CE911-2F2D-4666-B3A8-50A98FED23DF}">
      <dgm:prSet/>
      <dgm:spPr/>
      <dgm:t>
        <a:bodyPr/>
        <a:lstStyle/>
        <a:p>
          <a:endParaRPr lang="en-US"/>
        </a:p>
      </dgm:t>
    </dgm:pt>
    <dgm:pt modelId="{73EFA071-5415-4EF6-98BF-9E50EFB06EAD}" type="sibTrans" cxnId="{705CE911-2F2D-4666-B3A8-50A98FED23DF}">
      <dgm:prSet/>
      <dgm:spPr/>
      <dgm:t>
        <a:bodyPr/>
        <a:lstStyle/>
        <a:p>
          <a:endParaRPr lang="en-US"/>
        </a:p>
      </dgm:t>
    </dgm:pt>
    <dgm:pt modelId="{3E1C3B33-35CD-437E-8CDE-4F1E9297367D}">
      <dgm:prSet/>
      <dgm:spPr/>
      <dgm:t>
        <a:bodyPr/>
        <a:lstStyle/>
        <a:p>
          <a:pPr>
            <a:lnSpc>
              <a:spcPct val="100000"/>
            </a:lnSpc>
          </a:pPr>
          <a:r>
            <a:rPr lang="en-US" dirty="0"/>
            <a:t>Impact of IP Protection on Pathogen Genetic Sequence Sharing</a:t>
          </a:r>
        </a:p>
      </dgm:t>
    </dgm:pt>
    <dgm:pt modelId="{1FBC658E-BD20-40BD-90E7-6B08A1085DAD}" type="parTrans" cxnId="{B3162304-8BAC-4852-9328-C5B23C0EA96E}">
      <dgm:prSet/>
      <dgm:spPr/>
      <dgm:t>
        <a:bodyPr/>
        <a:lstStyle/>
        <a:p>
          <a:endParaRPr lang="en-US"/>
        </a:p>
      </dgm:t>
    </dgm:pt>
    <dgm:pt modelId="{43EDE719-B610-4238-9758-5FF6C2260D8A}" type="sibTrans" cxnId="{B3162304-8BAC-4852-9328-C5B23C0EA96E}">
      <dgm:prSet/>
      <dgm:spPr/>
      <dgm:t>
        <a:bodyPr/>
        <a:lstStyle/>
        <a:p>
          <a:endParaRPr lang="en-US"/>
        </a:p>
      </dgm:t>
    </dgm:pt>
    <dgm:pt modelId="{684B0D50-7B64-4253-864A-8248493A2432}">
      <dgm:prSet/>
      <dgm:spPr/>
      <dgm:t>
        <a:bodyPr/>
        <a:lstStyle/>
        <a:p>
          <a:pPr>
            <a:lnSpc>
              <a:spcPct val="100000"/>
            </a:lnSpc>
          </a:pPr>
          <a:r>
            <a:rPr lang="en-US" b="1"/>
            <a:t>Access to Medicines</a:t>
          </a:r>
          <a:endParaRPr lang="en-US"/>
        </a:p>
      </dgm:t>
    </dgm:pt>
    <dgm:pt modelId="{D5AC7490-C8ED-4652-BE5B-214C15233F3A}" type="parTrans" cxnId="{76EA29D8-286D-4888-9957-3E88A8578F63}">
      <dgm:prSet/>
      <dgm:spPr/>
      <dgm:t>
        <a:bodyPr/>
        <a:lstStyle/>
        <a:p>
          <a:endParaRPr lang="en-US"/>
        </a:p>
      </dgm:t>
    </dgm:pt>
    <dgm:pt modelId="{84FEC6E4-0882-41A3-9777-D751A6CA0B70}" type="sibTrans" cxnId="{76EA29D8-286D-4888-9957-3E88A8578F63}">
      <dgm:prSet/>
      <dgm:spPr/>
      <dgm:t>
        <a:bodyPr/>
        <a:lstStyle/>
        <a:p>
          <a:endParaRPr lang="en-US"/>
        </a:p>
      </dgm:t>
    </dgm:pt>
    <dgm:pt modelId="{FFAE7852-66D4-43B0-B076-6F5082CB2DE5}">
      <dgm:prSet/>
      <dgm:spPr/>
      <dgm:t>
        <a:bodyPr/>
        <a:lstStyle/>
        <a:p>
          <a:pPr>
            <a:lnSpc>
              <a:spcPct val="100000"/>
            </a:lnSpc>
          </a:pPr>
          <a:r>
            <a:rPr lang="en-US" dirty="0"/>
            <a:t>AI-IP in Drug Development</a:t>
          </a:r>
        </a:p>
      </dgm:t>
    </dgm:pt>
    <dgm:pt modelId="{41BBA506-B972-49B3-8983-9481F2C8D8A7}" type="parTrans" cxnId="{7BDDB020-9FBC-442B-8EF1-16B1672974AB}">
      <dgm:prSet/>
      <dgm:spPr/>
      <dgm:t>
        <a:bodyPr/>
        <a:lstStyle/>
        <a:p>
          <a:endParaRPr lang="en-US"/>
        </a:p>
      </dgm:t>
    </dgm:pt>
    <dgm:pt modelId="{68E569C6-CE7B-408C-8FAC-21B558106446}" type="sibTrans" cxnId="{7BDDB020-9FBC-442B-8EF1-16B1672974AB}">
      <dgm:prSet/>
      <dgm:spPr/>
      <dgm:t>
        <a:bodyPr/>
        <a:lstStyle/>
        <a:p>
          <a:endParaRPr lang="en-US"/>
        </a:p>
      </dgm:t>
    </dgm:pt>
    <dgm:pt modelId="{EA802AD8-063A-4BDF-830D-3264EF077453}">
      <dgm:prSet/>
      <dgm:spPr/>
      <dgm:t>
        <a:bodyPr/>
        <a:lstStyle/>
        <a:p>
          <a:pPr>
            <a:lnSpc>
              <a:spcPct val="100000"/>
            </a:lnSpc>
          </a:pPr>
          <a:r>
            <a:rPr lang="en-US" dirty="0"/>
            <a:t>Policy Suggestions</a:t>
          </a:r>
        </a:p>
      </dgm:t>
    </dgm:pt>
    <dgm:pt modelId="{896C84E1-4D98-4FCC-ABE9-8B6D94DBD445}" type="parTrans" cxnId="{F004A4D9-9EA0-4962-B5FB-0067CE281E5C}">
      <dgm:prSet/>
      <dgm:spPr/>
      <dgm:t>
        <a:bodyPr/>
        <a:lstStyle/>
        <a:p>
          <a:endParaRPr lang="en-US"/>
        </a:p>
      </dgm:t>
    </dgm:pt>
    <dgm:pt modelId="{8A35B0A0-61ED-4F81-8343-586F26F19374}" type="sibTrans" cxnId="{F004A4D9-9EA0-4962-B5FB-0067CE281E5C}">
      <dgm:prSet/>
      <dgm:spPr/>
      <dgm:t>
        <a:bodyPr/>
        <a:lstStyle/>
        <a:p>
          <a:endParaRPr lang="en-US"/>
        </a:p>
      </dgm:t>
    </dgm:pt>
    <dgm:pt modelId="{CD336009-4E2E-40FA-A260-5935B76A5565}" type="pres">
      <dgm:prSet presAssocID="{22103165-FCAD-4887-89D6-CB6B28C3B9A2}" presName="root" presStyleCnt="0">
        <dgm:presLayoutVars>
          <dgm:dir/>
          <dgm:resizeHandles val="exact"/>
        </dgm:presLayoutVars>
      </dgm:prSet>
      <dgm:spPr/>
    </dgm:pt>
    <dgm:pt modelId="{92AF9413-B7F5-4F06-87CB-4F1DD62308D9}" type="pres">
      <dgm:prSet presAssocID="{1D8896CF-5AFB-4B3B-AE0A-5F685DCE3E71}" presName="compNode" presStyleCnt="0"/>
      <dgm:spPr/>
    </dgm:pt>
    <dgm:pt modelId="{E6B456BB-AD95-4A9F-AA8D-B7A1968461D5}" type="pres">
      <dgm:prSet presAssocID="{1D8896CF-5AFB-4B3B-AE0A-5F685DCE3E71}" presName="bgRect" presStyleLbl="bgShp" presStyleIdx="0" presStyleCnt="5"/>
      <dgm:spPr/>
    </dgm:pt>
    <dgm:pt modelId="{0F9F6854-922B-4897-B129-26C69F7A6D36}" type="pres">
      <dgm:prSet presAssocID="{1D8896CF-5AFB-4B3B-AE0A-5F685DCE3E7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arth Globe Americas"/>
        </a:ext>
      </dgm:extLst>
    </dgm:pt>
    <dgm:pt modelId="{6532E60A-41A7-4A58-BA51-5E06D6711987}" type="pres">
      <dgm:prSet presAssocID="{1D8896CF-5AFB-4B3B-AE0A-5F685DCE3E71}" presName="spaceRect" presStyleCnt="0"/>
      <dgm:spPr/>
    </dgm:pt>
    <dgm:pt modelId="{210FF9EE-B232-4154-A0E6-8D643B3D9D92}" type="pres">
      <dgm:prSet presAssocID="{1D8896CF-5AFB-4B3B-AE0A-5F685DCE3E71}" presName="parTx" presStyleLbl="revTx" presStyleIdx="0" presStyleCnt="7">
        <dgm:presLayoutVars>
          <dgm:chMax val="0"/>
          <dgm:chPref val="0"/>
        </dgm:presLayoutVars>
      </dgm:prSet>
      <dgm:spPr/>
    </dgm:pt>
    <dgm:pt modelId="{484038EB-2BD6-4DBB-9740-3A74AF714840}" type="pres">
      <dgm:prSet presAssocID="{B6AEC774-4E2D-44D7-9A1A-D2FE0051FAB6}" presName="sibTrans" presStyleCnt="0"/>
      <dgm:spPr/>
    </dgm:pt>
    <dgm:pt modelId="{747B4272-7E4F-4B09-BC88-341832F982B2}" type="pres">
      <dgm:prSet presAssocID="{89802153-5C61-436C-A142-EBCC54D56E29}" presName="compNode" presStyleCnt="0"/>
      <dgm:spPr/>
    </dgm:pt>
    <dgm:pt modelId="{E44EDFE4-AC4C-4A97-8419-D2C95F9475C9}" type="pres">
      <dgm:prSet presAssocID="{89802153-5C61-436C-A142-EBCC54D56E29}" presName="bgRect" presStyleLbl="bgShp" presStyleIdx="1" presStyleCnt="5"/>
      <dgm:spPr/>
    </dgm:pt>
    <dgm:pt modelId="{F7B64753-9FE7-434C-AAE0-305D14B22E88}" type="pres">
      <dgm:prSet presAssocID="{89802153-5C61-436C-A142-EBCC54D56E2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dical"/>
        </a:ext>
      </dgm:extLst>
    </dgm:pt>
    <dgm:pt modelId="{5E1208A3-E8AD-4021-801D-F36B86471357}" type="pres">
      <dgm:prSet presAssocID="{89802153-5C61-436C-A142-EBCC54D56E29}" presName="spaceRect" presStyleCnt="0"/>
      <dgm:spPr/>
    </dgm:pt>
    <dgm:pt modelId="{12D68F81-14B2-4085-AA7D-15976851A510}" type="pres">
      <dgm:prSet presAssocID="{89802153-5C61-436C-A142-EBCC54D56E29}" presName="parTx" presStyleLbl="revTx" presStyleIdx="1" presStyleCnt="7">
        <dgm:presLayoutVars>
          <dgm:chMax val="0"/>
          <dgm:chPref val="0"/>
        </dgm:presLayoutVars>
      </dgm:prSet>
      <dgm:spPr/>
    </dgm:pt>
    <dgm:pt modelId="{19CC31E5-15A0-436E-8952-DE1F2FC63646}" type="pres">
      <dgm:prSet presAssocID="{CEC7E725-1899-498A-8B89-738314BAD8FF}" presName="sibTrans" presStyleCnt="0"/>
      <dgm:spPr/>
    </dgm:pt>
    <dgm:pt modelId="{43A01A4A-46C0-4FA5-A267-06C8D6BD0706}" type="pres">
      <dgm:prSet presAssocID="{05AC64E4-A76D-4993-870F-764793B04050}" presName="compNode" presStyleCnt="0"/>
      <dgm:spPr/>
    </dgm:pt>
    <dgm:pt modelId="{54435ABE-41A7-4459-8FA4-646F1F05588A}" type="pres">
      <dgm:prSet presAssocID="{05AC64E4-A76D-4993-870F-764793B04050}" presName="bgRect" presStyleLbl="bgShp" presStyleIdx="2" presStyleCnt="5"/>
      <dgm:spPr/>
    </dgm:pt>
    <dgm:pt modelId="{43EDDE3C-F57A-42B5-8F25-FF471BC83207}" type="pres">
      <dgm:prSet presAssocID="{05AC64E4-A76D-4993-870F-764793B0405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NA"/>
        </a:ext>
      </dgm:extLst>
    </dgm:pt>
    <dgm:pt modelId="{9AD05678-E65E-4FBA-BA6F-120D1BFE80DF}" type="pres">
      <dgm:prSet presAssocID="{05AC64E4-A76D-4993-870F-764793B04050}" presName="spaceRect" presStyleCnt="0"/>
      <dgm:spPr/>
    </dgm:pt>
    <dgm:pt modelId="{371854BB-B21F-4927-85ED-AAD7907C6B1C}" type="pres">
      <dgm:prSet presAssocID="{05AC64E4-A76D-4993-870F-764793B04050}" presName="parTx" presStyleLbl="revTx" presStyleIdx="2" presStyleCnt="7">
        <dgm:presLayoutVars>
          <dgm:chMax val="0"/>
          <dgm:chPref val="0"/>
        </dgm:presLayoutVars>
      </dgm:prSet>
      <dgm:spPr/>
    </dgm:pt>
    <dgm:pt modelId="{CFC0E6CD-A0E0-44D2-B041-9886EE3E5A65}" type="pres">
      <dgm:prSet presAssocID="{05AC64E4-A76D-4993-870F-764793B04050}" presName="desTx" presStyleLbl="revTx" presStyleIdx="3" presStyleCnt="7">
        <dgm:presLayoutVars/>
      </dgm:prSet>
      <dgm:spPr/>
    </dgm:pt>
    <dgm:pt modelId="{2FD80723-D2C0-48FB-B0BE-0BB9AAD6F7E1}" type="pres">
      <dgm:prSet presAssocID="{73EFA071-5415-4EF6-98BF-9E50EFB06EAD}" presName="sibTrans" presStyleCnt="0"/>
      <dgm:spPr/>
    </dgm:pt>
    <dgm:pt modelId="{46E8AFF3-9823-454F-B381-0A67EA8C5BB6}" type="pres">
      <dgm:prSet presAssocID="{684B0D50-7B64-4253-864A-8248493A2432}" presName="compNode" presStyleCnt="0"/>
      <dgm:spPr/>
    </dgm:pt>
    <dgm:pt modelId="{8BD920A2-DA65-404A-BFB6-4292A9139907}" type="pres">
      <dgm:prSet presAssocID="{684B0D50-7B64-4253-864A-8248493A2432}" presName="bgRect" presStyleLbl="bgShp" presStyleIdx="3" presStyleCnt="5"/>
      <dgm:spPr/>
    </dgm:pt>
    <dgm:pt modelId="{703C79CF-7F81-4464-A2FB-C81673CEA1C2}" type="pres">
      <dgm:prSet presAssocID="{684B0D50-7B64-4253-864A-8248493A243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edicine"/>
        </a:ext>
      </dgm:extLst>
    </dgm:pt>
    <dgm:pt modelId="{6BB556EB-7E76-4D0A-81C9-E543AF6A7183}" type="pres">
      <dgm:prSet presAssocID="{684B0D50-7B64-4253-864A-8248493A2432}" presName="spaceRect" presStyleCnt="0"/>
      <dgm:spPr/>
    </dgm:pt>
    <dgm:pt modelId="{04D280DB-1CAD-4013-AC5A-D7D8BD583D34}" type="pres">
      <dgm:prSet presAssocID="{684B0D50-7B64-4253-864A-8248493A2432}" presName="parTx" presStyleLbl="revTx" presStyleIdx="4" presStyleCnt="7">
        <dgm:presLayoutVars>
          <dgm:chMax val="0"/>
          <dgm:chPref val="0"/>
        </dgm:presLayoutVars>
      </dgm:prSet>
      <dgm:spPr/>
    </dgm:pt>
    <dgm:pt modelId="{7B41F44B-6624-48BD-BF34-88491C5C28E3}" type="pres">
      <dgm:prSet presAssocID="{684B0D50-7B64-4253-864A-8248493A2432}" presName="desTx" presStyleLbl="revTx" presStyleIdx="5" presStyleCnt="7">
        <dgm:presLayoutVars/>
      </dgm:prSet>
      <dgm:spPr/>
    </dgm:pt>
    <dgm:pt modelId="{2B88B4D5-C41B-4D07-856D-70CDCA977F8F}" type="pres">
      <dgm:prSet presAssocID="{84FEC6E4-0882-41A3-9777-D751A6CA0B70}" presName="sibTrans" presStyleCnt="0"/>
      <dgm:spPr/>
    </dgm:pt>
    <dgm:pt modelId="{09DEAA25-9E2A-43C5-8D70-35F8C1B9B054}" type="pres">
      <dgm:prSet presAssocID="{EA802AD8-063A-4BDF-830D-3264EF077453}" presName="compNode" presStyleCnt="0"/>
      <dgm:spPr/>
    </dgm:pt>
    <dgm:pt modelId="{19ECEB64-1296-4BD7-8FE1-E3AD87ED709E}" type="pres">
      <dgm:prSet presAssocID="{EA802AD8-063A-4BDF-830D-3264EF077453}" presName="bgRect" presStyleLbl="bgShp" presStyleIdx="4" presStyleCnt="5"/>
      <dgm:spPr/>
    </dgm:pt>
    <dgm:pt modelId="{F68137F0-97E3-479D-97CD-6E032797C1FF}" type="pres">
      <dgm:prSet presAssocID="{EA802AD8-063A-4BDF-830D-3264EF077453}"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Gavel"/>
        </a:ext>
      </dgm:extLst>
    </dgm:pt>
    <dgm:pt modelId="{D8CBDB95-FFAE-4671-9460-8B3A54D70939}" type="pres">
      <dgm:prSet presAssocID="{EA802AD8-063A-4BDF-830D-3264EF077453}" presName="spaceRect" presStyleCnt="0"/>
      <dgm:spPr/>
    </dgm:pt>
    <dgm:pt modelId="{0F4C999C-CF49-46C0-82F5-D0B49C6343BE}" type="pres">
      <dgm:prSet presAssocID="{EA802AD8-063A-4BDF-830D-3264EF077453}" presName="parTx" presStyleLbl="revTx" presStyleIdx="6" presStyleCnt="7">
        <dgm:presLayoutVars>
          <dgm:chMax val="0"/>
          <dgm:chPref val="0"/>
        </dgm:presLayoutVars>
      </dgm:prSet>
      <dgm:spPr/>
    </dgm:pt>
  </dgm:ptLst>
  <dgm:cxnLst>
    <dgm:cxn modelId="{B3162304-8BAC-4852-9328-C5B23C0EA96E}" srcId="{05AC64E4-A76D-4993-870F-764793B04050}" destId="{3E1C3B33-35CD-437E-8CDE-4F1E9297367D}" srcOrd="0" destOrd="0" parTransId="{1FBC658E-BD20-40BD-90E7-6B08A1085DAD}" sibTransId="{43EDE719-B610-4238-9758-5FF6C2260D8A}"/>
    <dgm:cxn modelId="{705CE911-2F2D-4666-B3A8-50A98FED23DF}" srcId="{22103165-FCAD-4887-89D6-CB6B28C3B9A2}" destId="{05AC64E4-A76D-4993-870F-764793B04050}" srcOrd="2" destOrd="0" parTransId="{D81A4F51-2909-431B-9062-1B707EED4C45}" sibTransId="{73EFA071-5415-4EF6-98BF-9E50EFB06EAD}"/>
    <dgm:cxn modelId="{7BDDB020-9FBC-442B-8EF1-16B1672974AB}" srcId="{684B0D50-7B64-4253-864A-8248493A2432}" destId="{FFAE7852-66D4-43B0-B076-6F5082CB2DE5}" srcOrd="0" destOrd="0" parTransId="{41BBA506-B972-49B3-8983-9481F2C8D8A7}" sibTransId="{68E569C6-CE7B-408C-8FAC-21B558106446}"/>
    <dgm:cxn modelId="{C1037C22-C60E-4858-9D23-6E402EFCD351}" srcId="{22103165-FCAD-4887-89D6-CB6B28C3B9A2}" destId="{89802153-5C61-436C-A142-EBCC54D56E29}" srcOrd="1" destOrd="0" parTransId="{D1B3BBA4-8E20-4599-B56C-AEECB2D5A42C}" sibTransId="{CEC7E725-1899-498A-8B89-738314BAD8FF}"/>
    <dgm:cxn modelId="{E263B22C-F125-4F48-AEB1-FBAAF5526A35}" type="presOf" srcId="{FFAE7852-66D4-43B0-B076-6F5082CB2DE5}" destId="{7B41F44B-6624-48BD-BF34-88491C5C28E3}" srcOrd="0" destOrd="0" presId="urn:microsoft.com/office/officeart/2018/2/layout/IconVerticalSolidList"/>
    <dgm:cxn modelId="{D41B202F-A9FF-4BA6-95EB-104D4DC6C09C}" type="presOf" srcId="{22103165-FCAD-4887-89D6-CB6B28C3B9A2}" destId="{CD336009-4E2E-40FA-A260-5935B76A5565}" srcOrd="0" destOrd="0" presId="urn:microsoft.com/office/officeart/2018/2/layout/IconVerticalSolidList"/>
    <dgm:cxn modelId="{CE02275A-042E-4E76-A828-B8FEB6EB8855}" type="presOf" srcId="{89802153-5C61-436C-A142-EBCC54D56E29}" destId="{12D68F81-14B2-4085-AA7D-15976851A510}" srcOrd="0" destOrd="0" presId="urn:microsoft.com/office/officeart/2018/2/layout/IconVerticalSolidList"/>
    <dgm:cxn modelId="{7C5D8B8C-0334-47D5-A9F9-A3637E861BDC}" type="presOf" srcId="{05AC64E4-A76D-4993-870F-764793B04050}" destId="{371854BB-B21F-4927-85ED-AAD7907C6B1C}" srcOrd="0" destOrd="0" presId="urn:microsoft.com/office/officeart/2018/2/layout/IconVerticalSolidList"/>
    <dgm:cxn modelId="{4E0DF39C-0F20-4FB4-9E24-3396DD576E37}" type="presOf" srcId="{EA802AD8-063A-4BDF-830D-3264EF077453}" destId="{0F4C999C-CF49-46C0-82F5-D0B49C6343BE}" srcOrd="0" destOrd="0" presId="urn:microsoft.com/office/officeart/2018/2/layout/IconVerticalSolidList"/>
    <dgm:cxn modelId="{99CF8EAF-DE83-42BF-BA56-006C5058F430}" type="presOf" srcId="{3E1C3B33-35CD-437E-8CDE-4F1E9297367D}" destId="{CFC0E6CD-A0E0-44D2-B041-9886EE3E5A65}" srcOrd="0" destOrd="0" presId="urn:microsoft.com/office/officeart/2018/2/layout/IconVerticalSolidList"/>
    <dgm:cxn modelId="{412B6CD2-1D30-4680-B92D-9FA2A6A53C4D}" srcId="{22103165-FCAD-4887-89D6-CB6B28C3B9A2}" destId="{1D8896CF-5AFB-4B3B-AE0A-5F685DCE3E71}" srcOrd="0" destOrd="0" parTransId="{AEDC9E2A-A05D-4A4F-903B-7AE6C125DEE1}" sibTransId="{B6AEC774-4E2D-44D7-9A1A-D2FE0051FAB6}"/>
    <dgm:cxn modelId="{76EA29D8-286D-4888-9957-3E88A8578F63}" srcId="{22103165-FCAD-4887-89D6-CB6B28C3B9A2}" destId="{684B0D50-7B64-4253-864A-8248493A2432}" srcOrd="3" destOrd="0" parTransId="{D5AC7490-C8ED-4652-BE5B-214C15233F3A}" sibTransId="{84FEC6E4-0882-41A3-9777-D751A6CA0B70}"/>
    <dgm:cxn modelId="{F004A4D9-9EA0-4962-B5FB-0067CE281E5C}" srcId="{22103165-FCAD-4887-89D6-CB6B28C3B9A2}" destId="{EA802AD8-063A-4BDF-830D-3264EF077453}" srcOrd="4" destOrd="0" parTransId="{896C84E1-4D98-4FCC-ABE9-8B6D94DBD445}" sibTransId="{8A35B0A0-61ED-4F81-8343-586F26F19374}"/>
    <dgm:cxn modelId="{F1D3EFDF-1407-41F7-AF28-33537CE8306B}" type="presOf" srcId="{684B0D50-7B64-4253-864A-8248493A2432}" destId="{04D280DB-1CAD-4013-AC5A-D7D8BD583D34}" srcOrd="0" destOrd="0" presId="urn:microsoft.com/office/officeart/2018/2/layout/IconVerticalSolidList"/>
    <dgm:cxn modelId="{131A0EE8-0C1A-4E73-8924-C0461C8A2ECC}" type="presOf" srcId="{1D8896CF-5AFB-4B3B-AE0A-5F685DCE3E71}" destId="{210FF9EE-B232-4154-A0E6-8D643B3D9D92}" srcOrd="0" destOrd="0" presId="urn:microsoft.com/office/officeart/2018/2/layout/IconVerticalSolidList"/>
    <dgm:cxn modelId="{E14ED6B1-F3C5-4586-A832-53AC2856E63B}" type="presParOf" srcId="{CD336009-4E2E-40FA-A260-5935B76A5565}" destId="{92AF9413-B7F5-4F06-87CB-4F1DD62308D9}" srcOrd="0" destOrd="0" presId="urn:microsoft.com/office/officeart/2018/2/layout/IconVerticalSolidList"/>
    <dgm:cxn modelId="{ABC44250-0BEB-4A64-B6E4-FA60E2F959C2}" type="presParOf" srcId="{92AF9413-B7F5-4F06-87CB-4F1DD62308D9}" destId="{E6B456BB-AD95-4A9F-AA8D-B7A1968461D5}" srcOrd="0" destOrd="0" presId="urn:microsoft.com/office/officeart/2018/2/layout/IconVerticalSolidList"/>
    <dgm:cxn modelId="{1549B1B0-A4FE-4230-85EB-CED820340A0A}" type="presParOf" srcId="{92AF9413-B7F5-4F06-87CB-4F1DD62308D9}" destId="{0F9F6854-922B-4897-B129-26C69F7A6D36}" srcOrd="1" destOrd="0" presId="urn:microsoft.com/office/officeart/2018/2/layout/IconVerticalSolidList"/>
    <dgm:cxn modelId="{FB425333-62C4-44EA-8371-7E32B5508AE6}" type="presParOf" srcId="{92AF9413-B7F5-4F06-87CB-4F1DD62308D9}" destId="{6532E60A-41A7-4A58-BA51-5E06D6711987}" srcOrd="2" destOrd="0" presId="urn:microsoft.com/office/officeart/2018/2/layout/IconVerticalSolidList"/>
    <dgm:cxn modelId="{6AFCDC04-0B74-458B-AED2-1025018CA9E1}" type="presParOf" srcId="{92AF9413-B7F5-4F06-87CB-4F1DD62308D9}" destId="{210FF9EE-B232-4154-A0E6-8D643B3D9D92}" srcOrd="3" destOrd="0" presId="urn:microsoft.com/office/officeart/2018/2/layout/IconVerticalSolidList"/>
    <dgm:cxn modelId="{A2C50957-4445-4DB9-9FAE-4609BFEBDBF2}" type="presParOf" srcId="{CD336009-4E2E-40FA-A260-5935B76A5565}" destId="{484038EB-2BD6-4DBB-9740-3A74AF714840}" srcOrd="1" destOrd="0" presId="urn:microsoft.com/office/officeart/2018/2/layout/IconVerticalSolidList"/>
    <dgm:cxn modelId="{30A353F1-0C29-4534-8FA8-C26302DC178E}" type="presParOf" srcId="{CD336009-4E2E-40FA-A260-5935B76A5565}" destId="{747B4272-7E4F-4B09-BC88-341832F982B2}" srcOrd="2" destOrd="0" presId="urn:microsoft.com/office/officeart/2018/2/layout/IconVerticalSolidList"/>
    <dgm:cxn modelId="{ECFC5BFA-8246-4653-AD5E-AEE8D9F7D173}" type="presParOf" srcId="{747B4272-7E4F-4B09-BC88-341832F982B2}" destId="{E44EDFE4-AC4C-4A97-8419-D2C95F9475C9}" srcOrd="0" destOrd="0" presId="urn:microsoft.com/office/officeart/2018/2/layout/IconVerticalSolidList"/>
    <dgm:cxn modelId="{1BE8A01A-FB88-47B7-AA6C-8172C2966DF1}" type="presParOf" srcId="{747B4272-7E4F-4B09-BC88-341832F982B2}" destId="{F7B64753-9FE7-434C-AAE0-305D14B22E88}" srcOrd="1" destOrd="0" presId="urn:microsoft.com/office/officeart/2018/2/layout/IconVerticalSolidList"/>
    <dgm:cxn modelId="{B9EFA3D9-6CB3-4537-A70B-FF2DE59B6A2F}" type="presParOf" srcId="{747B4272-7E4F-4B09-BC88-341832F982B2}" destId="{5E1208A3-E8AD-4021-801D-F36B86471357}" srcOrd="2" destOrd="0" presId="urn:microsoft.com/office/officeart/2018/2/layout/IconVerticalSolidList"/>
    <dgm:cxn modelId="{97D52438-6258-4DA7-93E4-C2C00D883F0A}" type="presParOf" srcId="{747B4272-7E4F-4B09-BC88-341832F982B2}" destId="{12D68F81-14B2-4085-AA7D-15976851A510}" srcOrd="3" destOrd="0" presId="urn:microsoft.com/office/officeart/2018/2/layout/IconVerticalSolidList"/>
    <dgm:cxn modelId="{C5F0ED70-5F0D-45EA-A1B6-50C1FA06F61C}" type="presParOf" srcId="{CD336009-4E2E-40FA-A260-5935B76A5565}" destId="{19CC31E5-15A0-436E-8952-DE1F2FC63646}" srcOrd="3" destOrd="0" presId="urn:microsoft.com/office/officeart/2018/2/layout/IconVerticalSolidList"/>
    <dgm:cxn modelId="{D896ABBF-EA8B-4B23-BDBD-E064877D079E}" type="presParOf" srcId="{CD336009-4E2E-40FA-A260-5935B76A5565}" destId="{43A01A4A-46C0-4FA5-A267-06C8D6BD0706}" srcOrd="4" destOrd="0" presId="urn:microsoft.com/office/officeart/2018/2/layout/IconVerticalSolidList"/>
    <dgm:cxn modelId="{95DABEDB-A439-4DFA-BDCA-6AF08A23A86A}" type="presParOf" srcId="{43A01A4A-46C0-4FA5-A267-06C8D6BD0706}" destId="{54435ABE-41A7-4459-8FA4-646F1F05588A}" srcOrd="0" destOrd="0" presId="urn:microsoft.com/office/officeart/2018/2/layout/IconVerticalSolidList"/>
    <dgm:cxn modelId="{54A7F534-EE67-414A-9299-17FC676B1A1D}" type="presParOf" srcId="{43A01A4A-46C0-4FA5-A267-06C8D6BD0706}" destId="{43EDDE3C-F57A-42B5-8F25-FF471BC83207}" srcOrd="1" destOrd="0" presId="urn:microsoft.com/office/officeart/2018/2/layout/IconVerticalSolidList"/>
    <dgm:cxn modelId="{6E31D1C2-0EB3-4EFC-93F5-874235BD363A}" type="presParOf" srcId="{43A01A4A-46C0-4FA5-A267-06C8D6BD0706}" destId="{9AD05678-E65E-4FBA-BA6F-120D1BFE80DF}" srcOrd="2" destOrd="0" presId="urn:microsoft.com/office/officeart/2018/2/layout/IconVerticalSolidList"/>
    <dgm:cxn modelId="{C8ED0863-A60E-4F6D-B94E-95D572A925D8}" type="presParOf" srcId="{43A01A4A-46C0-4FA5-A267-06C8D6BD0706}" destId="{371854BB-B21F-4927-85ED-AAD7907C6B1C}" srcOrd="3" destOrd="0" presId="urn:microsoft.com/office/officeart/2018/2/layout/IconVerticalSolidList"/>
    <dgm:cxn modelId="{31390B52-1EF3-4D1C-AA0E-81673A8EC3AB}" type="presParOf" srcId="{43A01A4A-46C0-4FA5-A267-06C8D6BD0706}" destId="{CFC0E6CD-A0E0-44D2-B041-9886EE3E5A65}" srcOrd="4" destOrd="0" presId="urn:microsoft.com/office/officeart/2018/2/layout/IconVerticalSolidList"/>
    <dgm:cxn modelId="{E0B5BD69-8B1E-44DF-808C-0B253566F7F7}" type="presParOf" srcId="{CD336009-4E2E-40FA-A260-5935B76A5565}" destId="{2FD80723-D2C0-48FB-B0BE-0BB9AAD6F7E1}" srcOrd="5" destOrd="0" presId="urn:microsoft.com/office/officeart/2018/2/layout/IconVerticalSolidList"/>
    <dgm:cxn modelId="{F7297373-DF94-41AA-A026-FFB7CA3AC0E3}" type="presParOf" srcId="{CD336009-4E2E-40FA-A260-5935B76A5565}" destId="{46E8AFF3-9823-454F-B381-0A67EA8C5BB6}" srcOrd="6" destOrd="0" presId="urn:microsoft.com/office/officeart/2018/2/layout/IconVerticalSolidList"/>
    <dgm:cxn modelId="{62407371-B81A-46FA-947E-1F8F0AA25DBA}" type="presParOf" srcId="{46E8AFF3-9823-454F-B381-0A67EA8C5BB6}" destId="{8BD920A2-DA65-404A-BFB6-4292A9139907}" srcOrd="0" destOrd="0" presId="urn:microsoft.com/office/officeart/2018/2/layout/IconVerticalSolidList"/>
    <dgm:cxn modelId="{1C73898B-61BC-40FE-9CCF-0C751A239051}" type="presParOf" srcId="{46E8AFF3-9823-454F-B381-0A67EA8C5BB6}" destId="{703C79CF-7F81-4464-A2FB-C81673CEA1C2}" srcOrd="1" destOrd="0" presId="urn:microsoft.com/office/officeart/2018/2/layout/IconVerticalSolidList"/>
    <dgm:cxn modelId="{5BD54934-0F91-46CA-ACCB-01BA6882F3DE}" type="presParOf" srcId="{46E8AFF3-9823-454F-B381-0A67EA8C5BB6}" destId="{6BB556EB-7E76-4D0A-81C9-E543AF6A7183}" srcOrd="2" destOrd="0" presId="urn:microsoft.com/office/officeart/2018/2/layout/IconVerticalSolidList"/>
    <dgm:cxn modelId="{BC7A7C15-25B6-47D9-9CEC-64F277C0BDD1}" type="presParOf" srcId="{46E8AFF3-9823-454F-B381-0A67EA8C5BB6}" destId="{04D280DB-1CAD-4013-AC5A-D7D8BD583D34}" srcOrd="3" destOrd="0" presId="urn:microsoft.com/office/officeart/2018/2/layout/IconVerticalSolidList"/>
    <dgm:cxn modelId="{38577995-23F0-4F3E-8679-B910B1B895E8}" type="presParOf" srcId="{46E8AFF3-9823-454F-B381-0A67EA8C5BB6}" destId="{7B41F44B-6624-48BD-BF34-88491C5C28E3}" srcOrd="4" destOrd="0" presId="urn:microsoft.com/office/officeart/2018/2/layout/IconVerticalSolidList"/>
    <dgm:cxn modelId="{57A41035-CD68-4F6A-B0B0-6BB40053F844}" type="presParOf" srcId="{CD336009-4E2E-40FA-A260-5935B76A5565}" destId="{2B88B4D5-C41B-4D07-856D-70CDCA977F8F}" srcOrd="7" destOrd="0" presId="urn:microsoft.com/office/officeart/2018/2/layout/IconVerticalSolidList"/>
    <dgm:cxn modelId="{EF7F0FD4-6CE6-4599-A6EB-38B4A69F3463}" type="presParOf" srcId="{CD336009-4E2E-40FA-A260-5935B76A5565}" destId="{09DEAA25-9E2A-43C5-8D70-35F8C1B9B054}" srcOrd="8" destOrd="0" presId="urn:microsoft.com/office/officeart/2018/2/layout/IconVerticalSolidList"/>
    <dgm:cxn modelId="{BE63CC71-1F39-4D82-8D0D-A29CB62475DA}" type="presParOf" srcId="{09DEAA25-9E2A-43C5-8D70-35F8C1B9B054}" destId="{19ECEB64-1296-4BD7-8FE1-E3AD87ED709E}" srcOrd="0" destOrd="0" presId="urn:microsoft.com/office/officeart/2018/2/layout/IconVerticalSolidList"/>
    <dgm:cxn modelId="{2F9D8861-4031-46A0-A68B-C35D4F607422}" type="presParOf" srcId="{09DEAA25-9E2A-43C5-8D70-35F8C1B9B054}" destId="{F68137F0-97E3-479D-97CD-6E032797C1FF}" srcOrd="1" destOrd="0" presId="urn:microsoft.com/office/officeart/2018/2/layout/IconVerticalSolidList"/>
    <dgm:cxn modelId="{E4F0C8A1-BC9B-46E0-B09F-F0EB654168B1}" type="presParOf" srcId="{09DEAA25-9E2A-43C5-8D70-35F8C1B9B054}" destId="{D8CBDB95-FFAE-4671-9460-8B3A54D70939}" srcOrd="2" destOrd="0" presId="urn:microsoft.com/office/officeart/2018/2/layout/IconVerticalSolidList"/>
    <dgm:cxn modelId="{EBDEB35E-F2D2-4488-8BF3-CF4D9942D0BD}" type="presParOf" srcId="{09DEAA25-9E2A-43C5-8D70-35F8C1B9B054}" destId="{0F4C999C-CF49-46C0-82F5-D0B49C6343B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383767-8DC2-4DDD-8711-E3AD6AA0F094}"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604D1804-9590-40E5-884E-4AB447318C5B}">
      <dgm:prSet/>
      <dgm:spPr/>
      <dgm:t>
        <a:bodyPr/>
        <a:lstStyle/>
        <a:p>
          <a:r>
            <a:rPr lang="en-US" b="1"/>
            <a:t>COVID-19 Pandemic</a:t>
          </a:r>
          <a:endParaRPr lang="en-US"/>
        </a:p>
      </dgm:t>
    </dgm:pt>
    <dgm:pt modelId="{EF1BDBB7-DE74-4357-92FC-1E7CCC6352CA}" type="parTrans" cxnId="{57A3401F-A923-48F2-8944-47631D5369BE}">
      <dgm:prSet/>
      <dgm:spPr/>
      <dgm:t>
        <a:bodyPr/>
        <a:lstStyle/>
        <a:p>
          <a:endParaRPr lang="en-US"/>
        </a:p>
      </dgm:t>
    </dgm:pt>
    <dgm:pt modelId="{02254788-AEB3-405A-BF22-B83D4A7951CB}" type="sibTrans" cxnId="{57A3401F-A923-48F2-8944-47631D5369BE}">
      <dgm:prSet/>
      <dgm:spPr/>
      <dgm:t>
        <a:bodyPr/>
        <a:lstStyle/>
        <a:p>
          <a:endParaRPr lang="en-US"/>
        </a:p>
      </dgm:t>
    </dgm:pt>
    <dgm:pt modelId="{FCBF472E-7036-4898-BD7D-5247C4B20DA5}">
      <dgm:prSet/>
      <dgm:spPr/>
      <dgm:t>
        <a:bodyPr/>
        <a:lstStyle/>
        <a:p>
          <a:r>
            <a:rPr lang="en-US"/>
            <a:t>Genetic sequence data shared quickly</a:t>
          </a:r>
        </a:p>
      </dgm:t>
    </dgm:pt>
    <dgm:pt modelId="{0DA4F055-EA69-468E-8BAA-1F7103BF2745}" type="parTrans" cxnId="{E988E8F9-D251-429F-A414-55B637A3042F}">
      <dgm:prSet/>
      <dgm:spPr/>
      <dgm:t>
        <a:bodyPr/>
        <a:lstStyle/>
        <a:p>
          <a:endParaRPr lang="en-US"/>
        </a:p>
      </dgm:t>
    </dgm:pt>
    <dgm:pt modelId="{A1760FA9-84D8-4D91-B1BA-E8991F2B7514}" type="sibTrans" cxnId="{E988E8F9-D251-429F-A414-55B637A3042F}">
      <dgm:prSet/>
      <dgm:spPr/>
      <dgm:t>
        <a:bodyPr/>
        <a:lstStyle/>
        <a:p>
          <a:endParaRPr lang="en-US"/>
        </a:p>
      </dgm:t>
    </dgm:pt>
    <dgm:pt modelId="{C293D48D-D4C8-4124-97D4-0CB1CC5AA14B}">
      <dgm:prSet/>
      <dgm:spPr/>
      <dgm:t>
        <a:bodyPr/>
        <a:lstStyle/>
        <a:p>
          <a:r>
            <a:rPr lang="en-US"/>
            <a:t>Enabled fast public health responses</a:t>
          </a:r>
        </a:p>
      </dgm:t>
    </dgm:pt>
    <dgm:pt modelId="{DEC27154-8AB0-4F78-9994-6DA4E9DC3A37}" type="parTrans" cxnId="{817C7977-85D6-45BC-BCE9-EE2DFA5313ED}">
      <dgm:prSet/>
      <dgm:spPr/>
      <dgm:t>
        <a:bodyPr/>
        <a:lstStyle/>
        <a:p>
          <a:endParaRPr lang="en-US"/>
        </a:p>
      </dgm:t>
    </dgm:pt>
    <dgm:pt modelId="{6530CE0C-946C-4E2C-B06C-320416917A92}" type="sibTrans" cxnId="{817C7977-85D6-45BC-BCE9-EE2DFA5313ED}">
      <dgm:prSet/>
      <dgm:spPr/>
      <dgm:t>
        <a:bodyPr/>
        <a:lstStyle/>
        <a:p>
          <a:endParaRPr lang="en-US"/>
        </a:p>
      </dgm:t>
    </dgm:pt>
    <dgm:pt modelId="{20834899-70DD-45F4-82A5-00B54CC4908A}">
      <dgm:prSet/>
      <dgm:spPr/>
      <dgm:t>
        <a:bodyPr/>
        <a:lstStyle/>
        <a:p>
          <a:r>
            <a:rPr lang="en-US"/>
            <a:t>Facilitated development of new vaccines</a:t>
          </a:r>
        </a:p>
      </dgm:t>
    </dgm:pt>
    <dgm:pt modelId="{61AC04BC-801E-4424-9D63-6FE8F3939269}" type="parTrans" cxnId="{7AE7A8B7-0B73-44DC-B2A2-39BB66BFE46E}">
      <dgm:prSet/>
      <dgm:spPr/>
      <dgm:t>
        <a:bodyPr/>
        <a:lstStyle/>
        <a:p>
          <a:endParaRPr lang="en-US"/>
        </a:p>
      </dgm:t>
    </dgm:pt>
    <dgm:pt modelId="{E97628B0-EC05-461D-A623-F1FF0C48F872}" type="sibTrans" cxnId="{7AE7A8B7-0B73-44DC-B2A2-39BB66BFE46E}">
      <dgm:prSet/>
      <dgm:spPr/>
      <dgm:t>
        <a:bodyPr/>
        <a:lstStyle/>
        <a:p>
          <a:endParaRPr lang="en-US"/>
        </a:p>
      </dgm:t>
    </dgm:pt>
    <dgm:pt modelId="{589C052B-8BAF-4F0B-9143-CBED932C8086}">
      <dgm:prSet/>
      <dgm:spPr/>
      <dgm:t>
        <a:bodyPr/>
        <a:lstStyle/>
        <a:p>
          <a:r>
            <a:rPr lang="en-US" b="1"/>
            <a:t>Patent Protection Context</a:t>
          </a:r>
          <a:endParaRPr lang="en-US"/>
        </a:p>
      </dgm:t>
    </dgm:pt>
    <dgm:pt modelId="{A9D6B30B-514F-475A-9447-934FEFA89855}" type="parTrans" cxnId="{52ACD726-098E-4F28-A14D-69D57877FA9B}">
      <dgm:prSet/>
      <dgm:spPr/>
      <dgm:t>
        <a:bodyPr/>
        <a:lstStyle/>
        <a:p>
          <a:endParaRPr lang="en-US"/>
        </a:p>
      </dgm:t>
    </dgm:pt>
    <dgm:pt modelId="{CA89020C-D95B-46FF-B6D9-2C414AA7BD5F}" type="sibTrans" cxnId="{52ACD726-098E-4F28-A14D-69D57877FA9B}">
      <dgm:prSet/>
      <dgm:spPr/>
      <dgm:t>
        <a:bodyPr/>
        <a:lstStyle/>
        <a:p>
          <a:endParaRPr lang="en-US"/>
        </a:p>
      </dgm:t>
    </dgm:pt>
    <dgm:pt modelId="{818D7FBD-342A-4D51-96CB-62210868B137}">
      <dgm:prSet/>
      <dgm:spPr/>
      <dgm:t>
        <a:bodyPr/>
        <a:lstStyle/>
        <a:p>
          <a:r>
            <a:rPr lang="en-US" dirty="0"/>
            <a:t>No patents were  sought for the SARS-COV2 genetic sequence b/c, in many countries,” naturally occurring genomic sequences are not innovations” (Myriad decision) and can't be patented. </a:t>
          </a:r>
        </a:p>
      </dgm:t>
    </dgm:pt>
    <dgm:pt modelId="{31DF85BE-2B0B-4817-A541-48937FD2A7DA}" type="parTrans" cxnId="{2D0D2E4A-A35E-4587-BF06-097C5E9D7AA9}">
      <dgm:prSet/>
      <dgm:spPr/>
      <dgm:t>
        <a:bodyPr/>
        <a:lstStyle/>
        <a:p>
          <a:endParaRPr lang="en-US"/>
        </a:p>
      </dgm:t>
    </dgm:pt>
    <dgm:pt modelId="{71378C34-9BA2-49C2-A62B-A8B59D9524E6}" type="sibTrans" cxnId="{2D0D2E4A-A35E-4587-BF06-097C5E9D7AA9}">
      <dgm:prSet/>
      <dgm:spPr/>
      <dgm:t>
        <a:bodyPr/>
        <a:lstStyle/>
        <a:p>
          <a:endParaRPr lang="en-US"/>
        </a:p>
      </dgm:t>
    </dgm:pt>
    <dgm:pt modelId="{4510CB7D-175D-4A39-AD6D-FAF18D6F60D0}">
      <dgm:prSet/>
      <dgm:spPr/>
      <dgm:t>
        <a:bodyPr/>
        <a:lstStyle/>
        <a:p>
          <a:r>
            <a:rPr lang="en-US"/>
            <a:t>Allowed fast sharing of data, faster PH response, drug development </a:t>
          </a:r>
        </a:p>
      </dgm:t>
    </dgm:pt>
    <dgm:pt modelId="{C2275E01-6C11-4497-9A90-8FF87ED49D67}" type="parTrans" cxnId="{E8A5773D-E87B-4764-B3AB-7A213950B6CB}">
      <dgm:prSet/>
      <dgm:spPr/>
      <dgm:t>
        <a:bodyPr/>
        <a:lstStyle/>
        <a:p>
          <a:endParaRPr lang="en-US"/>
        </a:p>
      </dgm:t>
    </dgm:pt>
    <dgm:pt modelId="{F4BD09BB-9CDF-43B4-9DFF-6A8333661240}" type="sibTrans" cxnId="{E8A5773D-E87B-4764-B3AB-7A213950B6CB}">
      <dgm:prSet/>
      <dgm:spPr/>
      <dgm:t>
        <a:bodyPr/>
        <a:lstStyle/>
        <a:p>
          <a:endParaRPr lang="en-US"/>
        </a:p>
      </dgm:t>
    </dgm:pt>
    <dgm:pt modelId="{C59DD03C-12C7-4ADA-985A-39D33605A263}">
      <dgm:prSet/>
      <dgm:spPr/>
      <dgm:t>
        <a:bodyPr/>
        <a:lstStyle/>
        <a:p>
          <a:r>
            <a:rPr lang="en-US" b="1"/>
            <a:t>Other Outbreaks</a:t>
          </a:r>
          <a:endParaRPr lang="en-US"/>
        </a:p>
      </dgm:t>
    </dgm:pt>
    <dgm:pt modelId="{61B2879C-5AC7-44F4-9C05-2D4077F9BA70}" type="parTrans" cxnId="{9CF0FD70-9C9C-4101-831F-906065065524}">
      <dgm:prSet/>
      <dgm:spPr/>
      <dgm:t>
        <a:bodyPr/>
        <a:lstStyle/>
        <a:p>
          <a:endParaRPr lang="en-US"/>
        </a:p>
      </dgm:t>
    </dgm:pt>
    <dgm:pt modelId="{60FA2640-9881-4B79-B7F2-33D2702CD5B8}" type="sibTrans" cxnId="{9CF0FD70-9C9C-4101-831F-906065065524}">
      <dgm:prSet/>
      <dgm:spPr/>
      <dgm:t>
        <a:bodyPr/>
        <a:lstStyle/>
        <a:p>
          <a:endParaRPr lang="en-US"/>
        </a:p>
      </dgm:t>
    </dgm:pt>
    <dgm:pt modelId="{F3D0DAED-8A91-4E58-92CA-9418A3F50B97}">
      <dgm:prSet/>
      <dgm:spPr/>
      <dgm:t>
        <a:bodyPr/>
        <a:lstStyle/>
        <a:p>
          <a:r>
            <a:rPr lang="en-US"/>
            <a:t>H5N1 influenza pandemic, SARS, and MERS</a:t>
          </a:r>
        </a:p>
      </dgm:t>
    </dgm:pt>
    <dgm:pt modelId="{C5CE4311-475B-426B-98B1-1DF87CEFA9F5}" type="parTrans" cxnId="{1960DD37-8D2A-4407-919A-3D3520FEB74F}">
      <dgm:prSet/>
      <dgm:spPr/>
      <dgm:t>
        <a:bodyPr/>
        <a:lstStyle/>
        <a:p>
          <a:endParaRPr lang="en-US"/>
        </a:p>
      </dgm:t>
    </dgm:pt>
    <dgm:pt modelId="{797862BD-8BFB-49A3-AEA8-66A48361FDFE}" type="sibTrans" cxnId="{1960DD37-8D2A-4407-919A-3D3520FEB74F}">
      <dgm:prSet/>
      <dgm:spPr/>
      <dgm:t>
        <a:bodyPr/>
        <a:lstStyle/>
        <a:p>
          <a:endParaRPr lang="en-US"/>
        </a:p>
      </dgm:t>
    </dgm:pt>
    <dgm:pt modelId="{5D85ADFB-F95F-42F6-A6F3-DC1989EDE8B9}">
      <dgm:prSet/>
      <dgm:spPr/>
      <dgm:t>
        <a:bodyPr/>
        <a:lstStyle/>
        <a:p>
          <a:r>
            <a:rPr lang="en-US"/>
            <a:t>Researchers sought patents on viral genomic sequences</a:t>
          </a:r>
        </a:p>
      </dgm:t>
    </dgm:pt>
    <dgm:pt modelId="{A45A9B40-9BEF-45B8-854A-D5403DE67E98}" type="parTrans" cxnId="{A1B4C7A3-0855-4946-8414-CED0366D6B38}">
      <dgm:prSet/>
      <dgm:spPr/>
      <dgm:t>
        <a:bodyPr/>
        <a:lstStyle/>
        <a:p>
          <a:endParaRPr lang="en-US"/>
        </a:p>
      </dgm:t>
    </dgm:pt>
    <dgm:pt modelId="{B1DF72DA-1F28-404B-AF04-878F87FC63C5}" type="sibTrans" cxnId="{A1B4C7A3-0855-4946-8414-CED0366D6B38}">
      <dgm:prSet/>
      <dgm:spPr/>
      <dgm:t>
        <a:bodyPr/>
        <a:lstStyle/>
        <a:p>
          <a:endParaRPr lang="en-US"/>
        </a:p>
      </dgm:t>
    </dgm:pt>
    <dgm:pt modelId="{05CDF1EF-298C-42A1-B628-628C1FE56A57}">
      <dgm:prSet/>
      <dgm:spPr/>
      <dgm:t>
        <a:bodyPr/>
        <a:lstStyle/>
        <a:p>
          <a:r>
            <a:rPr lang="en-US"/>
            <a:t>Limited and delayed research cooperation</a:t>
          </a:r>
        </a:p>
      </dgm:t>
    </dgm:pt>
    <dgm:pt modelId="{BDC7E39E-3F54-4DF3-A1AE-69B494E78E4A}" type="parTrans" cxnId="{B231CC3B-6873-4312-B6C8-8F37530DC986}">
      <dgm:prSet/>
      <dgm:spPr/>
      <dgm:t>
        <a:bodyPr/>
        <a:lstStyle/>
        <a:p>
          <a:endParaRPr lang="en-US"/>
        </a:p>
      </dgm:t>
    </dgm:pt>
    <dgm:pt modelId="{2A646942-372B-4714-919F-D742D13BA5EB}" type="sibTrans" cxnId="{B231CC3B-6873-4312-B6C8-8F37530DC986}">
      <dgm:prSet/>
      <dgm:spPr/>
      <dgm:t>
        <a:bodyPr/>
        <a:lstStyle/>
        <a:p>
          <a:endParaRPr lang="en-US"/>
        </a:p>
      </dgm:t>
    </dgm:pt>
    <dgm:pt modelId="{DF6F07E2-7A6D-4052-973E-00D47656055D}">
      <dgm:prSet/>
      <dgm:spPr/>
      <dgm:t>
        <a:bodyPr/>
        <a:lstStyle/>
        <a:p>
          <a:r>
            <a:rPr lang="en-US"/>
            <a:t>Hindered development of diagnostics, vaccines, and medicines</a:t>
          </a:r>
        </a:p>
      </dgm:t>
    </dgm:pt>
    <dgm:pt modelId="{B04474B8-4A94-4118-BDC4-AD2535A121E2}" type="parTrans" cxnId="{36C83BC2-9239-49CF-ABC8-AFF6FE79821E}">
      <dgm:prSet/>
      <dgm:spPr/>
      <dgm:t>
        <a:bodyPr/>
        <a:lstStyle/>
        <a:p>
          <a:endParaRPr lang="en-US"/>
        </a:p>
      </dgm:t>
    </dgm:pt>
    <dgm:pt modelId="{85569A72-A6ED-4FBA-A289-3A5443851E12}" type="sibTrans" cxnId="{36C83BC2-9239-49CF-ABC8-AFF6FE79821E}">
      <dgm:prSet/>
      <dgm:spPr/>
      <dgm:t>
        <a:bodyPr/>
        <a:lstStyle/>
        <a:p>
          <a:endParaRPr lang="en-US"/>
        </a:p>
      </dgm:t>
    </dgm:pt>
    <dgm:pt modelId="{92221B52-4487-6148-BE67-E7063EC8297E}" type="pres">
      <dgm:prSet presAssocID="{C5383767-8DC2-4DDD-8711-E3AD6AA0F094}" presName="linear" presStyleCnt="0">
        <dgm:presLayoutVars>
          <dgm:dir/>
          <dgm:animLvl val="lvl"/>
          <dgm:resizeHandles val="exact"/>
        </dgm:presLayoutVars>
      </dgm:prSet>
      <dgm:spPr/>
    </dgm:pt>
    <dgm:pt modelId="{ED938F83-3E55-E94E-A25F-702D4582021E}" type="pres">
      <dgm:prSet presAssocID="{604D1804-9590-40E5-884E-4AB447318C5B}" presName="parentLin" presStyleCnt="0"/>
      <dgm:spPr/>
    </dgm:pt>
    <dgm:pt modelId="{620A962C-D949-DF40-8195-CB5EF5013F95}" type="pres">
      <dgm:prSet presAssocID="{604D1804-9590-40E5-884E-4AB447318C5B}" presName="parentLeftMargin" presStyleLbl="node1" presStyleIdx="0" presStyleCnt="3"/>
      <dgm:spPr/>
    </dgm:pt>
    <dgm:pt modelId="{EB1CA656-98B5-864A-8EB1-6AE664CBAE24}" type="pres">
      <dgm:prSet presAssocID="{604D1804-9590-40E5-884E-4AB447318C5B}" presName="parentText" presStyleLbl="node1" presStyleIdx="0" presStyleCnt="3">
        <dgm:presLayoutVars>
          <dgm:chMax val="0"/>
          <dgm:bulletEnabled val="1"/>
        </dgm:presLayoutVars>
      </dgm:prSet>
      <dgm:spPr/>
    </dgm:pt>
    <dgm:pt modelId="{89111304-51E4-7E44-9672-8B92C77470D1}" type="pres">
      <dgm:prSet presAssocID="{604D1804-9590-40E5-884E-4AB447318C5B}" presName="negativeSpace" presStyleCnt="0"/>
      <dgm:spPr/>
    </dgm:pt>
    <dgm:pt modelId="{3E3E6722-FF12-1941-83C0-1B1F728FED53}" type="pres">
      <dgm:prSet presAssocID="{604D1804-9590-40E5-884E-4AB447318C5B}" presName="childText" presStyleLbl="conFgAcc1" presStyleIdx="0" presStyleCnt="3">
        <dgm:presLayoutVars>
          <dgm:bulletEnabled val="1"/>
        </dgm:presLayoutVars>
      </dgm:prSet>
      <dgm:spPr/>
    </dgm:pt>
    <dgm:pt modelId="{5386367D-E5FF-B54C-B508-8830729BF225}" type="pres">
      <dgm:prSet presAssocID="{02254788-AEB3-405A-BF22-B83D4A7951CB}" presName="spaceBetweenRectangles" presStyleCnt="0"/>
      <dgm:spPr/>
    </dgm:pt>
    <dgm:pt modelId="{95F54589-9444-CB49-B507-CF5A865695AC}" type="pres">
      <dgm:prSet presAssocID="{589C052B-8BAF-4F0B-9143-CBED932C8086}" presName="parentLin" presStyleCnt="0"/>
      <dgm:spPr/>
    </dgm:pt>
    <dgm:pt modelId="{211A7651-B91A-DF4F-B69C-82E1D7A53AAC}" type="pres">
      <dgm:prSet presAssocID="{589C052B-8BAF-4F0B-9143-CBED932C8086}" presName="parentLeftMargin" presStyleLbl="node1" presStyleIdx="0" presStyleCnt="3"/>
      <dgm:spPr/>
    </dgm:pt>
    <dgm:pt modelId="{6EFB31A9-E254-7C46-B54F-8BC0DC1A8163}" type="pres">
      <dgm:prSet presAssocID="{589C052B-8BAF-4F0B-9143-CBED932C8086}" presName="parentText" presStyleLbl="node1" presStyleIdx="1" presStyleCnt="3">
        <dgm:presLayoutVars>
          <dgm:chMax val="0"/>
          <dgm:bulletEnabled val="1"/>
        </dgm:presLayoutVars>
      </dgm:prSet>
      <dgm:spPr/>
    </dgm:pt>
    <dgm:pt modelId="{705EE9F6-6569-7E44-ACAF-561020A305CA}" type="pres">
      <dgm:prSet presAssocID="{589C052B-8BAF-4F0B-9143-CBED932C8086}" presName="negativeSpace" presStyleCnt="0"/>
      <dgm:spPr/>
    </dgm:pt>
    <dgm:pt modelId="{69584CF1-4332-DB4C-A8D5-916839CF439C}" type="pres">
      <dgm:prSet presAssocID="{589C052B-8BAF-4F0B-9143-CBED932C8086}" presName="childText" presStyleLbl="conFgAcc1" presStyleIdx="1" presStyleCnt="3">
        <dgm:presLayoutVars>
          <dgm:bulletEnabled val="1"/>
        </dgm:presLayoutVars>
      </dgm:prSet>
      <dgm:spPr/>
    </dgm:pt>
    <dgm:pt modelId="{0101ABC3-82F9-2B4B-8EBF-5400520A8DD1}" type="pres">
      <dgm:prSet presAssocID="{CA89020C-D95B-46FF-B6D9-2C414AA7BD5F}" presName="spaceBetweenRectangles" presStyleCnt="0"/>
      <dgm:spPr/>
    </dgm:pt>
    <dgm:pt modelId="{52844206-88A3-0843-88AE-2BCB2D07CACF}" type="pres">
      <dgm:prSet presAssocID="{C59DD03C-12C7-4ADA-985A-39D33605A263}" presName="parentLin" presStyleCnt="0"/>
      <dgm:spPr/>
    </dgm:pt>
    <dgm:pt modelId="{8F1358DE-F195-0B4E-95DC-785CCCB5594B}" type="pres">
      <dgm:prSet presAssocID="{C59DD03C-12C7-4ADA-985A-39D33605A263}" presName="parentLeftMargin" presStyleLbl="node1" presStyleIdx="1" presStyleCnt="3"/>
      <dgm:spPr/>
    </dgm:pt>
    <dgm:pt modelId="{6AAD6933-76FF-4C42-865A-D758C21EA30D}" type="pres">
      <dgm:prSet presAssocID="{C59DD03C-12C7-4ADA-985A-39D33605A263}" presName="parentText" presStyleLbl="node1" presStyleIdx="2" presStyleCnt="3">
        <dgm:presLayoutVars>
          <dgm:chMax val="0"/>
          <dgm:bulletEnabled val="1"/>
        </dgm:presLayoutVars>
      </dgm:prSet>
      <dgm:spPr/>
    </dgm:pt>
    <dgm:pt modelId="{F8B4FFD5-0044-AA46-A9BC-9BCE76CC259B}" type="pres">
      <dgm:prSet presAssocID="{C59DD03C-12C7-4ADA-985A-39D33605A263}" presName="negativeSpace" presStyleCnt="0"/>
      <dgm:spPr/>
    </dgm:pt>
    <dgm:pt modelId="{AF32854B-4630-2642-A8EC-0E57B675555E}" type="pres">
      <dgm:prSet presAssocID="{C59DD03C-12C7-4ADA-985A-39D33605A263}" presName="childText" presStyleLbl="conFgAcc1" presStyleIdx="2" presStyleCnt="3">
        <dgm:presLayoutVars>
          <dgm:bulletEnabled val="1"/>
        </dgm:presLayoutVars>
      </dgm:prSet>
      <dgm:spPr/>
    </dgm:pt>
  </dgm:ptLst>
  <dgm:cxnLst>
    <dgm:cxn modelId="{A72E6702-FE72-7343-8CCA-12C0C320178E}" type="presOf" srcId="{FCBF472E-7036-4898-BD7D-5247C4B20DA5}" destId="{3E3E6722-FF12-1941-83C0-1B1F728FED53}" srcOrd="0" destOrd="0" presId="urn:microsoft.com/office/officeart/2005/8/layout/list1"/>
    <dgm:cxn modelId="{22C0E80C-9173-BD40-8C0A-59CE15F41B10}" type="presOf" srcId="{589C052B-8BAF-4F0B-9143-CBED932C8086}" destId="{6EFB31A9-E254-7C46-B54F-8BC0DC1A8163}" srcOrd="1" destOrd="0" presId="urn:microsoft.com/office/officeart/2005/8/layout/list1"/>
    <dgm:cxn modelId="{57A3401F-A923-48F2-8944-47631D5369BE}" srcId="{C5383767-8DC2-4DDD-8711-E3AD6AA0F094}" destId="{604D1804-9590-40E5-884E-4AB447318C5B}" srcOrd="0" destOrd="0" parTransId="{EF1BDBB7-DE74-4357-92FC-1E7CCC6352CA}" sibTransId="{02254788-AEB3-405A-BF22-B83D4A7951CB}"/>
    <dgm:cxn modelId="{6943BF26-A974-9C41-B36F-DF14F4821B9C}" type="presOf" srcId="{818D7FBD-342A-4D51-96CB-62210868B137}" destId="{69584CF1-4332-DB4C-A8D5-916839CF439C}" srcOrd="0" destOrd="0" presId="urn:microsoft.com/office/officeart/2005/8/layout/list1"/>
    <dgm:cxn modelId="{52ACD726-098E-4F28-A14D-69D57877FA9B}" srcId="{C5383767-8DC2-4DDD-8711-E3AD6AA0F094}" destId="{589C052B-8BAF-4F0B-9143-CBED932C8086}" srcOrd="1" destOrd="0" parTransId="{A9D6B30B-514F-475A-9447-934FEFA89855}" sibTransId="{CA89020C-D95B-46FF-B6D9-2C414AA7BD5F}"/>
    <dgm:cxn modelId="{68290735-10A5-0E40-B7A3-443D72426071}" type="presOf" srcId="{4510CB7D-175D-4A39-AD6D-FAF18D6F60D0}" destId="{69584CF1-4332-DB4C-A8D5-916839CF439C}" srcOrd="0" destOrd="1" presId="urn:microsoft.com/office/officeart/2005/8/layout/list1"/>
    <dgm:cxn modelId="{1960DD37-8D2A-4407-919A-3D3520FEB74F}" srcId="{C59DD03C-12C7-4ADA-985A-39D33605A263}" destId="{F3D0DAED-8A91-4E58-92CA-9418A3F50B97}" srcOrd="0" destOrd="0" parTransId="{C5CE4311-475B-426B-98B1-1DF87CEFA9F5}" sibTransId="{797862BD-8BFB-49A3-AEA8-66A48361FDFE}"/>
    <dgm:cxn modelId="{B231CC3B-6873-4312-B6C8-8F37530DC986}" srcId="{C59DD03C-12C7-4ADA-985A-39D33605A263}" destId="{05CDF1EF-298C-42A1-B628-628C1FE56A57}" srcOrd="2" destOrd="0" parTransId="{BDC7E39E-3F54-4DF3-A1AE-69B494E78E4A}" sibTransId="{2A646942-372B-4714-919F-D742D13BA5EB}"/>
    <dgm:cxn modelId="{E8A5773D-E87B-4764-B3AB-7A213950B6CB}" srcId="{589C052B-8BAF-4F0B-9143-CBED932C8086}" destId="{4510CB7D-175D-4A39-AD6D-FAF18D6F60D0}" srcOrd="1" destOrd="0" parTransId="{C2275E01-6C11-4497-9A90-8FF87ED49D67}" sibTransId="{F4BD09BB-9CDF-43B4-9DFF-6A8333661240}"/>
    <dgm:cxn modelId="{2D0D2E4A-A35E-4587-BF06-097C5E9D7AA9}" srcId="{589C052B-8BAF-4F0B-9143-CBED932C8086}" destId="{818D7FBD-342A-4D51-96CB-62210868B137}" srcOrd="0" destOrd="0" parTransId="{31DF85BE-2B0B-4817-A541-48937FD2A7DA}" sibTransId="{71378C34-9BA2-49C2-A62B-A8B59D9524E6}"/>
    <dgm:cxn modelId="{9CF0FD70-9C9C-4101-831F-906065065524}" srcId="{C5383767-8DC2-4DDD-8711-E3AD6AA0F094}" destId="{C59DD03C-12C7-4ADA-985A-39D33605A263}" srcOrd="2" destOrd="0" parTransId="{61B2879C-5AC7-44F4-9C05-2D4077F9BA70}" sibTransId="{60FA2640-9881-4B79-B7F2-33D2702CD5B8}"/>
    <dgm:cxn modelId="{FD138A76-AD47-6D4C-A2ED-8CB9BDF7A362}" type="presOf" srcId="{589C052B-8BAF-4F0B-9143-CBED932C8086}" destId="{211A7651-B91A-DF4F-B69C-82E1D7A53AAC}" srcOrd="0" destOrd="0" presId="urn:microsoft.com/office/officeart/2005/8/layout/list1"/>
    <dgm:cxn modelId="{817C7977-85D6-45BC-BCE9-EE2DFA5313ED}" srcId="{604D1804-9590-40E5-884E-4AB447318C5B}" destId="{C293D48D-D4C8-4124-97D4-0CB1CC5AA14B}" srcOrd="1" destOrd="0" parTransId="{DEC27154-8AB0-4F78-9994-6DA4E9DC3A37}" sibTransId="{6530CE0C-946C-4E2C-B06C-320416917A92}"/>
    <dgm:cxn modelId="{56BA0678-484C-964E-9708-D58D17FAEA0D}" type="presOf" srcId="{604D1804-9590-40E5-884E-4AB447318C5B}" destId="{620A962C-D949-DF40-8195-CB5EF5013F95}" srcOrd="0" destOrd="0" presId="urn:microsoft.com/office/officeart/2005/8/layout/list1"/>
    <dgm:cxn modelId="{74B90286-5935-F846-B711-430495200433}" type="presOf" srcId="{5D85ADFB-F95F-42F6-A6F3-DC1989EDE8B9}" destId="{AF32854B-4630-2642-A8EC-0E57B675555E}" srcOrd="0" destOrd="1" presId="urn:microsoft.com/office/officeart/2005/8/layout/list1"/>
    <dgm:cxn modelId="{8131B78A-7D0D-CE4B-8BCD-CE75ACADB552}" type="presOf" srcId="{C293D48D-D4C8-4124-97D4-0CB1CC5AA14B}" destId="{3E3E6722-FF12-1941-83C0-1B1F728FED53}" srcOrd="0" destOrd="1" presId="urn:microsoft.com/office/officeart/2005/8/layout/list1"/>
    <dgm:cxn modelId="{8F7DC48A-C861-5245-BC0E-B8DBA0A6DA17}" type="presOf" srcId="{F3D0DAED-8A91-4E58-92CA-9418A3F50B97}" destId="{AF32854B-4630-2642-A8EC-0E57B675555E}" srcOrd="0" destOrd="0" presId="urn:microsoft.com/office/officeart/2005/8/layout/list1"/>
    <dgm:cxn modelId="{05533190-F256-3D46-AFB9-AC301C3FE4B9}" type="presOf" srcId="{05CDF1EF-298C-42A1-B628-628C1FE56A57}" destId="{AF32854B-4630-2642-A8EC-0E57B675555E}" srcOrd="0" destOrd="2" presId="urn:microsoft.com/office/officeart/2005/8/layout/list1"/>
    <dgm:cxn modelId="{22A6DC9A-2B54-C548-A2A9-75520BD2319D}" type="presOf" srcId="{C59DD03C-12C7-4ADA-985A-39D33605A263}" destId="{6AAD6933-76FF-4C42-865A-D758C21EA30D}" srcOrd="1" destOrd="0" presId="urn:microsoft.com/office/officeart/2005/8/layout/list1"/>
    <dgm:cxn modelId="{B119BA9F-E736-3546-AEBA-98CC9587BCB0}" type="presOf" srcId="{604D1804-9590-40E5-884E-4AB447318C5B}" destId="{EB1CA656-98B5-864A-8EB1-6AE664CBAE24}" srcOrd="1" destOrd="0" presId="urn:microsoft.com/office/officeart/2005/8/layout/list1"/>
    <dgm:cxn modelId="{A1B4C7A3-0855-4946-8414-CED0366D6B38}" srcId="{C59DD03C-12C7-4ADA-985A-39D33605A263}" destId="{5D85ADFB-F95F-42F6-A6F3-DC1989EDE8B9}" srcOrd="1" destOrd="0" parTransId="{A45A9B40-9BEF-45B8-854A-D5403DE67E98}" sibTransId="{B1DF72DA-1F28-404B-AF04-878F87FC63C5}"/>
    <dgm:cxn modelId="{6F34F2AA-3008-D047-9B53-EF446A1FCCE5}" type="presOf" srcId="{20834899-70DD-45F4-82A5-00B54CC4908A}" destId="{3E3E6722-FF12-1941-83C0-1B1F728FED53}" srcOrd="0" destOrd="2" presId="urn:microsoft.com/office/officeart/2005/8/layout/list1"/>
    <dgm:cxn modelId="{E64240B2-69C7-2F49-9FB6-2188706B40B9}" type="presOf" srcId="{C59DD03C-12C7-4ADA-985A-39D33605A263}" destId="{8F1358DE-F195-0B4E-95DC-785CCCB5594B}" srcOrd="0" destOrd="0" presId="urn:microsoft.com/office/officeart/2005/8/layout/list1"/>
    <dgm:cxn modelId="{7AE7A8B7-0B73-44DC-B2A2-39BB66BFE46E}" srcId="{604D1804-9590-40E5-884E-4AB447318C5B}" destId="{20834899-70DD-45F4-82A5-00B54CC4908A}" srcOrd="2" destOrd="0" parTransId="{61AC04BC-801E-4424-9D63-6FE8F3939269}" sibTransId="{E97628B0-EC05-461D-A623-F1FF0C48F872}"/>
    <dgm:cxn modelId="{D08C56BD-79F6-2945-A9CD-A4B7355F048E}" type="presOf" srcId="{DF6F07E2-7A6D-4052-973E-00D47656055D}" destId="{AF32854B-4630-2642-A8EC-0E57B675555E}" srcOrd="0" destOrd="3" presId="urn:microsoft.com/office/officeart/2005/8/layout/list1"/>
    <dgm:cxn modelId="{36C83BC2-9239-49CF-ABC8-AFF6FE79821E}" srcId="{C59DD03C-12C7-4ADA-985A-39D33605A263}" destId="{DF6F07E2-7A6D-4052-973E-00D47656055D}" srcOrd="3" destOrd="0" parTransId="{B04474B8-4A94-4118-BDC4-AD2535A121E2}" sibTransId="{85569A72-A6ED-4FBA-A289-3A5443851E12}"/>
    <dgm:cxn modelId="{E66504CB-2121-EC4B-9B40-3E7C79E26282}" type="presOf" srcId="{C5383767-8DC2-4DDD-8711-E3AD6AA0F094}" destId="{92221B52-4487-6148-BE67-E7063EC8297E}" srcOrd="0" destOrd="0" presId="urn:microsoft.com/office/officeart/2005/8/layout/list1"/>
    <dgm:cxn modelId="{E988E8F9-D251-429F-A414-55B637A3042F}" srcId="{604D1804-9590-40E5-884E-4AB447318C5B}" destId="{FCBF472E-7036-4898-BD7D-5247C4B20DA5}" srcOrd="0" destOrd="0" parTransId="{0DA4F055-EA69-468E-8BAA-1F7103BF2745}" sibTransId="{A1760FA9-84D8-4D91-B1BA-E8991F2B7514}"/>
    <dgm:cxn modelId="{A7137058-E739-CA49-B37C-8F675D668D35}" type="presParOf" srcId="{92221B52-4487-6148-BE67-E7063EC8297E}" destId="{ED938F83-3E55-E94E-A25F-702D4582021E}" srcOrd="0" destOrd="0" presId="urn:microsoft.com/office/officeart/2005/8/layout/list1"/>
    <dgm:cxn modelId="{B85A1CC7-A826-6C4D-A134-EA0F89372E35}" type="presParOf" srcId="{ED938F83-3E55-E94E-A25F-702D4582021E}" destId="{620A962C-D949-DF40-8195-CB5EF5013F95}" srcOrd="0" destOrd="0" presId="urn:microsoft.com/office/officeart/2005/8/layout/list1"/>
    <dgm:cxn modelId="{26D38731-97E8-E64F-A55F-BB066FBF0D7E}" type="presParOf" srcId="{ED938F83-3E55-E94E-A25F-702D4582021E}" destId="{EB1CA656-98B5-864A-8EB1-6AE664CBAE24}" srcOrd="1" destOrd="0" presId="urn:microsoft.com/office/officeart/2005/8/layout/list1"/>
    <dgm:cxn modelId="{D55030DC-0F37-C741-9043-CE207036A018}" type="presParOf" srcId="{92221B52-4487-6148-BE67-E7063EC8297E}" destId="{89111304-51E4-7E44-9672-8B92C77470D1}" srcOrd="1" destOrd="0" presId="urn:microsoft.com/office/officeart/2005/8/layout/list1"/>
    <dgm:cxn modelId="{7DA4B6BC-E50C-FC41-ABA9-8AE14B557A20}" type="presParOf" srcId="{92221B52-4487-6148-BE67-E7063EC8297E}" destId="{3E3E6722-FF12-1941-83C0-1B1F728FED53}" srcOrd="2" destOrd="0" presId="urn:microsoft.com/office/officeart/2005/8/layout/list1"/>
    <dgm:cxn modelId="{AF58265F-E270-EE4E-A60E-D56D2DB56799}" type="presParOf" srcId="{92221B52-4487-6148-BE67-E7063EC8297E}" destId="{5386367D-E5FF-B54C-B508-8830729BF225}" srcOrd="3" destOrd="0" presId="urn:microsoft.com/office/officeart/2005/8/layout/list1"/>
    <dgm:cxn modelId="{A85BBECA-9631-7846-8B0F-6A5729BF4986}" type="presParOf" srcId="{92221B52-4487-6148-BE67-E7063EC8297E}" destId="{95F54589-9444-CB49-B507-CF5A865695AC}" srcOrd="4" destOrd="0" presId="urn:microsoft.com/office/officeart/2005/8/layout/list1"/>
    <dgm:cxn modelId="{81A5EBE9-39A4-3945-B9A7-0422337CC5BB}" type="presParOf" srcId="{95F54589-9444-CB49-B507-CF5A865695AC}" destId="{211A7651-B91A-DF4F-B69C-82E1D7A53AAC}" srcOrd="0" destOrd="0" presId="urn:microsoft.com/office/officeart/2005/8/layout/list1"/>
    <dgm:cxn modelId="{2E75A098-BE67-2346-B233-7433C8D72EC8}" type="presParOf" srcId="{95F54589-9444-CB49-B507-CF5A865695AC}" destId="{6EFB31A9-E254-7C46-B54F-8BC0DC1A8163}" srcOrd="1" destOrd="0" presId="urn:microsoft.com/office/officeart/2005/8/layout/list1"/>
    <dgm:cxn modelId="{26FAFFB8-F8B9-8D40-8CDA-3D9F15648FC4}" type="presParOf" srcId="{92221B52-4487-6148-BE67-E7063EC8297E}" destId="{705EE9F6-6569-7E44-ACAF-561020A305CA}" srcOrd="5" destOrd="0" presId="urn:microsoft.com/office/officeart/2005/8/layout/list1"/>
    <dgm:cxn modelId="{C320E056-302A-FC47-A5B5-9C490C42F8A4}" type="presParOf" srcId="{92221B52-4487-6148-BE67-E7063EC8297E}" destId="{69584CF1-4332-DB4C-A8D5-916839CF439C}" srcOrd="6" destOrd="0" presId="urn:microsoft.com/office/officeart/2005/8/layout/list1"/>
    <dgm:cxn modelId="{940B29CA-D194-0F42-8B3E-B41300EECF08}" type="presParOf" srcId="{92221B52-4487-6148-BE67-E7063EC8297E}" destId="{0101ABC3-82F9-2B4B-8EBF-5400520A8DD1}" srcOrd="7" destOrd="0" presId="urn:microsoft.com/office/officeart/2005/8/layout/list1"/>
    <dgm:cxn modelId="{24A92C7C-F3BB-BD41-B187-28C680933C6F}" type="presParOf" srcId="{92221B52-4487-6148-BE67-E7063EC8297E}" destId="{52844206-88A3-0843-88AE-2BCB2D07CACF}" srcOrd="8" destOrd="0" presId="urn:microsoft.com/office/officeart/2005/8/layout/list1"/>
    <dgm:cxn modelId="{470A76D5-54DF-764D-88E0-224359EB8F95}" type="presParOf" srcId="{52844206-88A3-0843-88AE-2BCB2D07CACF}" destId="{8F1358DE-F195-0B4E-95DC-785CCCB5594B}" srcOrd="0" destOrd="0" presId="urn:microsoft.com/office/officeart/2005/8/layout/list1"/>
    <dgm:cxn modelId="{7C67B7FA-F56B-534E-82B5-283B3F605760}" type="presParOf" srcId="{52844206-88A3-0843-88AE-2BCB2D07CACF}" destId="{6AAD6933-76FF-4C42-865A-D758C21EA30D}" srcOrd="1" destOrd="0" presId="urn:microsoft.com/office/officeart/2005/8/layout/list1"/>
    <dgm:cxn modelId="{4AA1CECC-C496-F844-9857-B3DE462CA6F1}" type="presParOf" srcId="{92221B52-4487-6148-BE67-E7063EC8297E}" destId="{F8B4FFD5-0044-AA46-A9BC-9BCE76CC259B}" srcOrd="9" destOrd="0" presId="urn:microsoft.com/office/officeart/2005/8/layout/list1"/>
    <dgm:cxn modelId="{3800D130-5FC3-EF4C-B68C-1D51B9FE72DF}" type="presParOf" srcId="{92221B52-4487-6148-BE67-E7063EC8297E}" destId="{AF32854B-4630-2642-A8EC-0E57B675555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BE2B53-33BF-4EF0-95AF-7C87AA082C93}" type="doc">
      <dgm:prSet loTypeId="urn:microsoft.com/office/officeart/2005/8/layout/list1" loCatId="list" qsTypeId="urn:microsoft.com/office/officeart/2005/8/quickstyle/simple4" qsCatId="simple" csTypeId="urn:microsoft.com/office/officeart/2005/8/colors/accent0_3" csCatId="mainScheme" phldr="1"/>
      <dgm:spPr/>
      <dgm:t>
        <a:bodyPr/>
        <a:lstStyle/>
        <a:p>
          <a:endParaRPr lang="en-US"/>
        </a:p>
      </dgm:t>
    </dgm:pt>
    <dgm:pt modelId="{10A9B7C3-3A3D-4A2B-88E6-538BCFAD7823}">
      <dgm:prSet/>
      <dgm:spPr/>
      <dgm:t>
        <a:bodyPr/>
        <a:lstStyle/>
        <a:p>
          <a:r>
            <a:rPr lang="en-US"/>
            <a:t>AI Tools Involvement</a:t>
          </a:r>
        </a:p>
      </dgm:t>
    </dgm:pt>
    <dgm:pt modelId="{B34292A1-78BE-4FFA-BEF0-119391DA0303}" type="parTrans" cxnId="{AE33CC8A-759B-4A0A-88DD-C3FF663F9A10}">
      <dgm:prSet/>
      <dgm:spPr/>
      <dgm:t>
        <a:bodyPr/>
        <a:lstStyle/>
        <a:p>
          <a:endParaRPr lang="en-US"/>
        </a:p>
      </dgm:t>
    </dgm:pt>
    <dgm:pt modelId="{34D780FD-FF9B-4EB8-8128-CB789C3257D1}" type="sibTrans" cxnId="{AE33CC8A-759B-4A0A-88DD-C3FF663F9A10}">
      <dgm:prSet/>
      <dgm:spPr/>
      <dgm:t>
        <a:bodyPr/>
        <a:lstStyle/>
        <a:p>
          <a:endParaRPr lang="en-US"/>
        </a:p>
      </dgm:t>
    </dgm:pt>
    <dgm:pt modelId="{A08F2D2F-BDDE-4061-B0BF-1A7A72759D4E}">
      <dgm:prSet/>
      <dgm:spPr/>
      <dgm:t>
        <a:bodyPr/>
        <a:lstStyle/>
        <a:p>
          <a:r>
            <a:rPr lang="en-US" dirty="0"/>
            <a:t>Currently, genetic sequences are not IP-protected. However: </a:t>
          </a:r>
        </a:p>
      </dgm:t>
    </dgm:pt>
    <dgm:pt modelId="{34CF8620-AAC4-4593-BFBA-3D0BDDE69627}" type="parTrans" cxnId="{256BAFFB-F610-48F0-A237-1CC0A46660DF}">
      <dgm:prSet/>
      <dgm:spPr/>
      <dgm:t>
        <a:bodyPr/>
        <a:lstStyle/>
        <a:p>
          <a:endParaRPr lang="en-US"/>
        </a:p>
      </dgm:t>
    </dgm:pt>
    <dgm:pt modelId="{EDA41AC9-C10B-47C0-A0F7-865E01B6F9CE}" type="sibTrans" cxnId="{256BAFFB-F610-48F0-A237-1CC0A46660DF}">
      <dgm:prSet/>
      <dgm:spPr/>
      <dgm:t>
        <a:bodyPr/>
        <a:lstStyle/>
        <a:p>
          <a:endParaRPr lang="en-US"/>
        </a:p>
      </dgm:t>
    </dgm:pt>
    <dgm:pt modelId="{F6F32F3E-B9E1-49AF-B662-A6D4E83FF4A7}">
      <dgm:prSet/>
      <dgm:spPr/>
      <dgm:t>
        <a:bodyPr/>
        <a:lstStyle/>
        <a:p>
          <a:r>
            <a:rPr lang="en-US"/>
            <a:t>Will AI tools in sequencing lead to patents or IP protection?</a:t>
          </a:r>
        </a:p>
      </dgm:t>
    </dgm:pt>
    <dgm:pt modelId="{26C17899-23B8-46FD-83EF-DAAAA0B00F92}" type="parTrans" cxnId="{E590C548-E662-4D4F-9E67-3750CBB01079}">
      <dgm:prSet/>
      <dgm:spPr/>
      <dgm:t>
        <a:bodyPr/>
        <a:lstStyle/>
        <a:p>
          <a:endParaRPr lang="en-US"/>
        </a:p>
      </dgm:t>
    </dgm:pt>
    <dgm:pt modelId="{62CA99DE-23D5-4333-AA83-F73D40CD302E}" type="sibTrans" cxnId="{E590C548-E662-4D4F-9E67-3750CBB01079}">
      <dgm:prSet/>
      <dgm:spPr/>
      <dgm:t>
        <a:bodyPr/>
        <a:lstStyle/>
        <a:p>
          <a:endParaRPr lang="en-US"/>
        </a:p>
      </dgm:t>
    </dgm:pt>
    <dgm:pt modelId="{BEE08F0D-4C00-4C0F-987A-EDE80F9CDE16}">
      <dgm:prSet/>
      <dgm:spPr/>
      <dgm:t>
        <a:bodyPr/>
        <a:lstStyle/>
        <a:p>
          <a:r>
            <a:rPr lang="en-US"/>
            <a:t>AI tools could be considered as </a:t>
          </a:r>
          <a:r>
            <a:rPr lang="en-US" b="1"/>
            <a:t>process or product</a:t>
          </a:r>
          <a:endParaRPr lang="en-US"/>
        </a:p>
      </dgm:t>
    </dgm:pt>
    <dgm:pt modelId="{5CB11A2F-0186-4230-AAD0-E2798700A8A2}" type="parTrans" cxnId="{557F99B9-AE74-42B0-8FE3-ABD980E63975}">
      <dgm:prSet/>
      <dgm:spPr/>
      <dgm:t>
        <a:bodyPr/>
        <a:lstStyle/>
        <a:p>
          <a:endParaRPr lang="en-US"/>
        </a:p>
      </dgm:t>
    </dgm:pt>
    <dgm:pt modelId="{2227839B-92B3-4AFC-A480-BB6837F6EAAA}" type="sibTrans" cxnId="{557F99B9-AE74-42B0-8FE3-ABD980E63975}">
      <dgm:prSet/>
      <dgm:spPr/>
      <dgm:t>
        <a:bodyPr/>
        <a:lstStyle/>
        <a:p>
          <a:endParaRPr lang="en-US"/>
        </a:p>
      </dgm:t>
    </dgm:pt>
    <dgm:pt modelId="{D159F628-7311-4C3F-929A-2E7E32E03C76}">
      <dgm:prSet/>
      <dgm:spPr/>
      <dgm:t>
        <a:bodyPr/>
        <a:lstStyle/>
        <a:p>
          <a:r>
            <a:rPr lang="en-US"/>
            <a:t>Sequences may be </a:t>
          </a:r>
          <a:r>
            <a:rPr lang="en-US" b="1"/>
            <a:t>modified</a:t>
          </a:r>
          <a:r>
            <a:rPr lang="en-US"/>
            <a:t> due to AI tools</a:t>
          </a:r>
        </a:p>
      </dgm:t>
    </dgm:pt>
    <dgm:pt modelId="{40F79FC2-9018-4D00-B06C-137891F5B144}" type="parTrans" cxnId="{2ACDD024-FAA2-4A72-97E7-CD07B1FE5B3B}">
      <dgm:prSet/>
      <dgm:spPr/>
      <dgm:t>
        <a:bodyPr/>
        <a:lstStyle/>
        <a:p>
          <a:endParaRPr lang="en-US"/>
        </a:p>
      </dgm:t>
    </dgm:pt>
    <dgm:pt modelId="{83FF72E0-3E33-42AA-864A-64673F3E1FA5}" type="sibTrans" cxnId="{2ACDD024-FAA2-4A72-97E7-CD07B1FE5B3B}">
      <dgm:prSet/>
      <dgm:spPr/>
      <dgm:t>
        <a:bodyPr/>
        <a:lstStyle/>
        <a:p>
          <a:endParaRPr lang="en-US"/>
        </a:p>
      </dgm:t>
    </dgm:pt>
    <dgm:pt modelId="{4EE94C58-D6F8-45C2-8344-F00D32638BCB}">
      <dgm:prSet/>
      <dgm:spPr/>
      <dgm:t>
        <a:bodyPr/>
        <a:lstStyle/>
        <a:p>
          <a:r>
            <a:rPr lang="en-US" dirty="0"/>
            <a:t>Risks of IP protection</a:t>
          </a:r>
        </a:p>
      </dgm:t>
    </dgm:pt>
    <dgm:pt modelId="{D342F6C4-9CC7-4A46-94A9-2E0E981F5A89}" type="parTrans" cxnId="{BCC93324-23A5-430E-B4DB-E7D7614F4412}">
      <dgm:prSet/>
      <dgm:spPr/>
      <dgm:t>
        <a:bodyPr/>
        <a:lstStyle/>
        <a:p>
          <a:endParaRPr lang="en-US"/>
        </a:p>
      </dgm:t>
    </dgm:pt>
    <dgm:pt modelId="{4D877EC0-C083-4C9F-B272-C643C0C79489}" type="sibTrans" cxnId="{BCC93324-23A5-430E-B4DB-E7D7614F4412}">
      <dgm:prSet/>
      <dgm:spPr/>
      <dgm:t>
        <a:bodyPr/>
        <a:lstStyle/>
        <a:p>
          <a:endParaRPr lang="en-US"/>
        </a:p>
      </dgm:t>
    </dgm:pt>
    <dgm:pt modelId="{E55E0A00-3BFD-48BB-87F5-D2E2C5E039E1}">
      <dgm:prSet/>
      <dgm:spPr/>
      <dgm:t>
        <a:bodyPr/>
        <a:lstStyle/>
        <a:p>
          <a:r>
            <a:rPr lang="en-US" dirty="0"/>
            <a:t>Slowing down of sequence data sharing</a:t>
          </a:r>
        </a:p>
      </dgm:t>
    </dgm:pt>
    <dgm:pt modelId="{E02ACF5D-331F-4BB8-B200-C02462F1FAD9}" type="parTrans" cxnId="{C85EFC85-C5B9-469E-A612-234E17603B40}">
      <dgm:prSet/>
      <dgm:spPr/>
      <dgm:t>
        <a:bodyPr/>
        <a:lstStyle/>
        <a:p>
          <a:endParaRPr lang="en-US"/>
        </a:p>
      </dgm:t>
    </dgm:pt>
    <dgm:pt modelId="{D8DE5B9C-BF9B-426C-95D7-67ECA4638D91}" type="sibTrans" cxnId="{C85EFC85-C5B9-469E-A612-234E17603B40}">
      <dgm:prSet/>
      <dgm:spPr/>
      <dgm:t>
        <a:bodyPr/>
        <a:lstStyle/>
        <a:p>
          <a:endParaRPr lang="en-US"/>
        </a:p>
      </dgm:t>
    </dgm:pt>
    <dgm:pt modelId="{DBA1E4B9-BE4B-C74D-9D4C-6FB34A18324F}" type="pres">
      <dgm:prSet presAssocID="{E0BE2B53-33BF-4EF0-95AF-7C87AA082C93}" presName="linear" presStyleCnt="0">
        <dgm:presLayoutVars>
          <dgm:dir/>
          <dgm:animLvl val="lvl"/>
          <dgm:resizeHandles val="exact"/>
        </dgm:presLayoutVars>
      </dgm:prSet>
      <dgm:spPr/>
    </dgm:pt>
    <dgm:pt modelId="{E88938E7-808D-2341-AF40-93B4C199A504}" type="pres">
      <dgm:prSet presAssocID="{10A9B7C3-3A3D-4A2B-88E6-538BCFAD7823}" presName="parentLin" presStyleCnt="0"/>
      <dgm:spPr/>
    </dgm:pt>
    <dgm:pt modelId="{8B4CB4E9-9620-8941-A0D8-4373B6D6A0B5}" type="pres">
      <dgm:prSet presAssocID="{10A9B7C3-3A3D-4A2B-88E6-538BCFAD7823}" presName="parentLeftMargin" presStyleLbl="node1" presStyleIdx="0" presStyleCnt="2"/>
      <dgm:spPr/>
    </dgm:pt>
    <dgm:pt modelId="{374DB6F9-43B9-ED4D-B8D9-BF654F700545}" type="pres">
      <dgm:prSet presAssocID="{10A9B7C3-3A3D-4A2B-88E6-538BCFAD7823}" presName="parentText" presStyleLbl="node1" presStyleIdx="0" presStyleCnt="2">
        <dgm:presLayoutVars>
          <dgm:chMax val="0"/>
          <dgm:bulletEnabled val="1"/>
        </dgm:presLayoutVars>
      </dgm:prSet>
      <dgm:spPr/>
    </dgm:pt>
    <dgm:pt modelId="{69180B57-D96F-8E47-B76A-57493AC88EDF}" type="pres">
      <dgm:prSet presAssocID="{10A9B7C3-3A3D-4A2B-88E6-538BCFAD7823}" presName="negativeSpace" presStyleCnt="0"/>
      <dgm:spPr/>
    </dgm:pt>
    <dgm:pt modelId="{4DE17333-2262-4E41-8333-ECC673A6BD01}" type="pres">
      <dgm:prSet presAssocID="{10A9B7C3-3A3D-4A2B-88E6-538BCFAD7823}" presName="childText" presStyleLbl="conFgAcc1" presStyleIdx="0" presStyleCnt="2">
        <dgm:presLayoutVars>
          <dgm:bulletEnabled val="1"/>
        </dgm:presLayoutVars>
      </dgm:prSet>
      <dgm:spPr/>
    </dgm:pt>
    <dgm:pt modelId="{22F45458-EFD1-C041-95CA-5821AE98531F}" type="pres">
      <dgm:prSet presAssocID="{34D780FD-FF9B-4EB8-8128-CB789C3257D1}" presName="spaceBetweenRectangles" presStyleCnt="0"/>
      <dgm:spPr/>
    </dgm:pt>
    <dgm:pt modelId="{C091D864-B39E-9640-AB68-51EC5B7105CB}" type="pres">
      <dgm:prSet presAssocID="{4EE94C58-D6F8-45C2-8344-F00D32638BCB}" presName="parentLin" presStyleCnt="0"/>
      <dgm:spPr/>
    </dgm:pt>
    <dgm:pt modelId="{E41606FF-C550-2E4F-9C9B-42FD18B954F8}" type="pres">
      <dgm:prSet presAssocID="{4EE94C58-D6F8-45C2-8344-F00D32638BCB}" presName="parentLeftMargin" presStyleLbl="node1" presStyleIdx="0" presStyleCnt="2"/>
      <dgm:spPr/>
    </dgm:pt>
    <dgm:pt modelId="{F8DA7437-EDCD-9A45-A776-83EA25369DD5}" type="pres">
      <dgm:prSet presAssocID="{4EE94C58-D6F8-45C2-8344-F00D32638BCB}" presName="parentText" presStyleLbl="node1" presStyleIdx="1" presStyleCnt="2">
        <dgm:presLayoutVars>
          <dgm:chMax val="0"/>
          <dgm:bulletEnabled val="1"/>
        </dgm:presLayoutVars>
      </dgm:prSet>
      <dgm:spPr/>
    </dgm:pt>
    <dgm:pt modelId="{22478BFA-9061-E54F-A036-5323B759C640}" type="pres">
      <dgm:prSet presAssocID="{4EE94C58-D6F8-45C2-8344-F00D32638BCB}" presName="negativeSpace" presStyleCnt="0"/>
      <dgm:spPr/>
    </dgm:pt>
    <dgm:pt modelId="{8EFE2E73-90C5-6744-81F5-24E982C8C272}" type="pres">
      <dgm:prSet presAssocID="{4EE94C58-D6F8-45C2-8344-F00D32638BCB}" presName="childText" presStyleLbl="conFgAcc1" presStyleIdx="1" presStyleCnt="2">
        <dgm:presLayoutVars>
          <dgm:bulletEnabled val="1"/>
        </dgm:presLayoutVars>
      </dgm:prSet>
      <dgm:spPr/>
    </dgm:pt>
  </dgm:ptLst>
  <dgm:cxnLst>
    <dgm:cxn modelId="{BCC93324-23A5-430E-B4DB-E7D7614F4412}" srcId="{E0BE2B53-33BF-4EF0-95AF-7C87AA082C93}" destId="{4EE94C58-D6F8-45C2-8344-F00D32638BCB}" srcOrd="1" destOrd="0" parTransId="{D342F6C4-9CC7-4A46-94A9-2E0E981F5A89}" sibTransId="{4D877EC0-C083-4C9F-B272-C643C0C79489}"/>
    <dgm:cxn modelId="{2ACDD024-FAA2-4A72-97E7-CD07B1FE5B3B}" srcId="{10A9B7C3-3A3D-4A2B-88E6-538BCFAD7823}" destId="{D159F628-7311-4C3F-929A-2E7E32E03C76}" srcOrd="3" destOrd="0" parTransId="{40F79FC2-9018-4D00-B06C-137891F5B144}" sibTransId="{83FF72E0-3E33-42AA-864A-64673F3E1FA5}"/>
    <dgm:cxn modelId="{900C9637-2325-DC4C-A0D7-6A14CA93FB86}" type="presOf" srcId="{BEE08F0D-4C00-4C0F-987A-EDE80F9CDE16}" destId="{4DE17333-2262-4E41-8333-ECC673A6BD01}" srcOrd="0" destOrd="2" presId="urn:microsoft.com/office/officeart/2005/8/layout/list1"/>
    <dgm:cxn modelId="{CAD0853A-09AD-264F-8D41-346A319E688C}" type="presOf" srcId="{10A9B7C3-3A3D-4A2B-88E6-538BCFAD7823}" destId="{374DB6F9-43B9-ED4D-B8D9-BF654F700545}" srcOrd="1" destOrd="0" presId="urn:microsoft.com/office/officeart/2005/8/layout/list1"/>
    <dgm:cxn modelId="{8C448942-20DC-ED4C-BB6E-BD3E3C676743}" type="presOf" srcId="{D159F628-7311-4C3F-929A-2E7E32E03C76}" destId="{4DE17333-2262-4E41-8333-ECC673A6BD01}" srcOrd="0" destOrd="3" presId="urn:microsoft.com/office/officeart/2005/8/layout/list1"/>
    <dgm:cxn modelId="{E590C548-E662-4D4F-9E67-3750CBB01079}" srcId="{10A9B7C3-3A3D-4A2B-88E6-538BCFAD7823}" destId="{F6F32F3E-B9E1-49AF-B662-A6D4E83FF4A7}" srcOrd="1" destOrd="0" parTransId="{26C17899-23B8-46FD-83EF-DAAAA0B00F92}" sibTransId="{62CA99DE-23D5-4333-AA83-F73D40CD302E}"/>
    <dgm:cxn modelId="{D0882F49-7CE3-4942-9BE4-FA19663AA416}" type="presOf" srcId="{A08F2D2F-BDDE-4061-B0BF-1A7A72759D4E}" destId="{4DE17333-2262-4E41-8333-ECC673A6BD01}" srcOrd="0" destOrd="0" presId="urn:microsoft.com/office/officeart/2005/8/layout/list1"/>
    <dgm:cxn modelId="{8188D64A-BE96-E14A-871D-0049A5174CE9}" type="presOf" srcId="{10A9B7C3-3A3D-4A2B-88E6-538BCFAD7823}" destId="{8B4CB4E9-9620-8941-A0D8-4373B6D6A0B5}" srcOrd="0" destOrd="0" presId="urn:microsoft.com/office/officeart/2005/8/layout/list1"/>
    <dgm:cxn modelId="{372AEE4A-D382-9B45-A971-F0D79999F465}" type="presOf" srcId="{E0BE2B53-33BF-4EF0-95AF-7C87AA082C93}" destId="{DBA1E4B9-BE4B-C74D-9D4C-6FB34A18324F}" srcOrd="0" destOrd="0" presId="urn:microsoft.com/office/officeart/2005/8/layout/list1"/>
    <dgm:cxn modelId="{8E34267C-418E-EE48-8CC4-E671E161D0E2}" type="presOf" srcId="{4EE94C58-D6F8-45C2-8344-F00D32638BCB}" destId="{E41606FF-C550-2E4F-9C9B-42FD18B954F8}" srcOrd="0" destOrd="0" presId="urn:microsoft.com/office/officeart/2005/8/layout/list1"/>
    <dgm:cxn modelId="{C85EFC85-C5B9-469E-A612-234E17603B40}" srcId="{4EE94C58-D6F8-45C2-8344-F00D32638BCB}" destId="{E55E0A00-3BFD-48BB-87F5-D2E2C5E039E1}" srcOrd="0" destOrd="0" parTransId="{E02ACF5D-331F-4BB8-B200-C02462F1FAD9}" sibTransId="{D8DE5B9C-BF9B-426C-95D7-67ECA4638D91}"/>
    <dgm:cxn modelId="{AE33CC8A-759B-4A0A-88DD-C3FF663F9A10}" srcId="{E0BE2B53-33BF-4EF0-95AF-7C87AA082C93}" destId="{10A9B7C3-3A3D-4A2B-88E6-538BCFAD7823}" srcOrd="0" destOrd="0" parTransId="{B34292A1-78BE-4FFA-BEF0-119391DA0303}" sibTransId="{34D780FD-FF9B-4EB8-8128-CB789C3257D1}"/>
    <dgm:cxn modelId="{55B067B1-2E57-F644-A886-E631F4771880}" type="presOf" srcId="{4EE94C58-D6F8-45C2-8344-F00D32638BCB}" destId="{F8DA7437-EDCD-9A45-A776-83EA25369DD5}" srcOrd="1" destOrd="0" presId="urn:microsoft.com/office/officeart/2005/8/layout/list1"/>
    <dgm:cxn modelId="{557F99B9-AE74-42B0-8FE3-ABD980E63975}" srcId="{10A9B7C3-3A3D-4A2B-88E6-538BCFAD7823}" destId="{BEE08F0D-4C00-4C0F-987A-EDE80F9CDE16}" srcOrd="2" destOrd="0" parTransId="{5CB11A2F-0186-4230-AAD0-E2798700A8A2}" sibTransId="{2227839B-92B3-4AFC-A480-BB6837F6EAAA}"/>
    <dgm:cxn modelId="{F44317CB-7CC5-1A43-9936-54FA0CA626EB}" type="presOf" srcId="{E55E0A00-3BFD-48BB-87F5-D2E2C5E039E1}" destId="{8EFE2E73-90C5-6744-81F5-24E982C8C272}" srcOrd="0" destOrd="0" presId="urn:microsoft.com/office/officeart/2005/8/layout/list1"/>
    <dgm:cxn modelId="{D33C39F7-5645-4E40-9D32-CB5855ABC877}" type="presOf" srcId="{F6F32F3E-B9E1-49AF-B662-A6D4E83FF4A7}" destId="{4DE17333-2262-4E41-8333-ECC673A6BD01}" srcOrd="0" destOrd="1" presId="urn:microsoft.com/office/officeart/2005/8/layout/list1"/>
    <dgm:cxn modelId="{256BAFFB-F610-48F0-A237-1CC0A46660DF}" srcId="{10A9B7C3-3A3D-4A2B-88E6-538BCFAD7823}" destId="{A08F2D2F-BDDE-4061-B0BF-1A7A72759D4E}" srcOrd="0" destOrd="0" parTransId="{34CF8620-AAC4-4593-BFBA-3D0BDDE69627}" sibTransId="{EDA41AC9-C10B-47C0-A0F7-865E01B6F9CE}"/>
    <dgm:cxn modelId="{CF8298F9-AF93-0041-B5C9-9330A0EBF044}" type="presParOf" srcId="{DBA1E4B9-BE4B-C74D-9D4C-6FB34A18324F}" destId="{E88938E7-808D-2341-AF40-93B4C199A504}" srcOrd="0" destOrd="0" presId="urn:microsoft.com/office/officeart/2005/8/layout/list1"/>
    <dgm:cxn modelId="{953F4BD7-6076-6540-B0A3-03CC17984307}" type="presParOf" srcId="{E88938E7-808D-2341-AF40-93B4C199A504}" destId="{8B4CB4E9-9620-8941-A0D8-4373B6D6A0B5}" srcOrd="0" destOrd="0" presId="urn:microsoft.com/office/officeart/2005/8/layout/list1"/>
    <dgm:cxn modelId="{DB67E47A-AD9C-7C46-A848-EE622FD00D5A}" type="presParOf" srcId="{E88938E7-808D-2341-AF40-93B4C199A504}" destId="{374DB6F9-43B9-ED4D-B8D9-BF654F700545}" srcOrd="1" destOrd="0" presId="urn:microsoft.com/office/officeart/2005/8/layout/list1"/>
    <dgm:cxn modelId="{164F1038-5792-0F48-931B-D049DB6DD62B}" type="presParOf" srcId="{DBA1E4B9-BE4B-C74D-9D4C-6FB34A18324F}" destId="{69180B57-D96F-8E47-B76A-57493AC88EDF}" srcOrd="1" destOrd="0" presId="urn:microsoft.com/office/officeart/2005/8/layout/list1"/>
    <dgm:cxn modelId="{E53A3531-40B3-1845-A92D-5059B810D154}" type="presParOf" srcId="{DBA1E4B9-BE4B-C74D-9D4C-6FB34A18324F}" destId="{4DE17333-2262-4E41-8333-ECC673A6BD01}" srcOrd="2" destOrd="0" presId="urn:microsoft.com/office/officeart/2005/8/layout/list1"/>
    <dgm:cxn modelId="{47264F50-FEA1-5F44-8C95-ACD8FE2727B1}" type="presParOf" srcId="{DBA1E4B9-BE4B-C74D-9D4C-6FB34A18324F}" destId="{22F45458-EFD1-C041-95CA-5821AE98531F}" srcOrd="3" destOrd="0" presId="urn:microsoft.com/office/officeart/2005/8/layout/list1"/>
    <dgm:cxn modelId="{919FE0D2-CF08-6B49-8F8A-51C50A49910E}" type="presParOf" srcId="{DBA1E4B9-BE4B-C74D-9D4C-6FB34A18324F}" destId="{C091D864-B39E-9640-AB68-51EC5B7105CB}" srcOrd="4" destOrd="0" presId="urn:microsoft.com/office/officeart/2005/8/layout/list1"/>
    <dgm:cxn modelId="{2AB63E6C-2452-9A4A-8C8E-32BC7D86636B}" type="presParOf" srcId="{C091D864-B39E-9640-AB68-51EC5B7105CB}" destId="{E41606FF-C550-2E4F-9C9B-42FD18B954F8}" srcOrd="0" destOrd="0" presId="urn:microsoft.com/office/officeart/2005/8/layout/list1"/>
    <dgm:cxn modelId="{AA11A7D3-E6AF-2345-ABE5-36659A56C39D}" type="presParOf" srcId="{C091D864-B39E-9640-AB68-51EC5B7105CB}" destId="{F8DA7437-EDCD-9A45-A776-83EA25369DD5}" srcOrd="1" destOrd="0" presId="urn:microsoft.com/office/officeart/2005/8/layout/list1"/>
    <dgm:cxn modelId="{81920883-F4DE-5A45-B24E-B56228903600}" type="presParOf" srcId="{DBA1E4B9-BE4B-C74D-9D4C-6FB34A18324F}" destId="{22478BFA-9061-E54F-A036-5323B759C640}" srcOrd="5" destOrd="0" presId="urn:microsoft.com/office/officeart/2005/8/layout/list1"/>
    <dgm:cxn modelId="{535A8D13-60D9-4F4E-B48A-C941F6777096}" type="presParOf" srcId="{DBA1E4B9-BE4B-C74D-9D4C-6FB34A18324F}" destId="{8EFE2E73-90C5-6744-81F5-24E982C8C272}"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98D207-34E4-4996-AF0A-3A8B235616E4}" type="doc">
      <dgm:prSet loTypeId="urn:microsoft.com/office/officeart/2005/8/layout/list1" loCatId="list" qsTypeId="urn:microsoft.com/office/officeart/2005/8/quickstyle/simple4" qsCatId="simple" csTypeId="urn:microsoft.com/office/officeart/2005/8/colors/accent0_3" csCatId="mainScheme" phldr="1"/>
      <dgm:spPr/>
      <dgm:t>
        <a:bodyPr/>
        <a:lstStyle/>
        <a:p>
          <a:endParaRPr lang="en-US"/>
        </a:p>
      </dgm:t>
    </dgm:pt>
    <dgm:pt modelId="{60B63FC5-AAD3-4DC0-9B7E-DBCD250CD85F}">
      <dgm:prSet/>
      <dgm:spPr/>
      <dgm:t>
        <a:bodyPr/>
        <a:lstStyle/>
        <a:p>
          <a:r>
            <a:rPr lang="en-US"/>
            <a:t>IP provides incentives for R&amp;D and Innovation</a:t>
          </a:r>
        </a:p>
      </dgm:t>
    </dgm:pt>
    <dgm:pt modelId="{70838A19-B3ED-41AA-B415-8CD525D02229}" type="parTrans" cxnId="{4DE290D4-1305-4882-9CC3-52769FA22112}">
      <dgm:prSet/>
      <dgm:spPr/>
      <dgm:t>
        <a:bodyPr/>
        <a:lstStyle/>
        <a:p>
          <a:endParaRPr lang="en-US"/>
        </a:p>
      </dgm:t>
    </dgm:pt>
    <dgm:pt modelId="{B09C8C3A-45EA-46F0-B99F-0329DCFAD898}" type="sibTrans" cxnId="{4DE290D4-1305-4882-9CC3-52769FA22112}">
      <dgm:prSet/>
      <dgm:spPr/>
      <dgm:t>
        <a:bodyPr/>
        <a:lstStyle/>
        <a:p>
          <a:endParaRPr lang="en-US"/>
        </a:p>
      </dgm:t>
    </dgm:pt>
    <dgm:pt modelId="{1BA0AFA3-2768-40A3-9A74-107458E5E5BF}">
      <dgm:prSet/>
      <dgm:spPr/>
      <dgm:t>
        <a:bodyPr/>
        <a:lstStyle/>
        <a:p>
          <a:r>
            <a:rPr lang="en-US"/>
            <a:t>IP encourages the development of new medicines</a:t>
          </a:r>
        </a:p>
      </dgm:t>
    </dgm:pt>
    <dgm:pt modelId="{4F83C186-7965-40ED-9A29-51151BA2BA7A}" type="parTrans" cxnId="{88615E07-C5F8-4A9B-882B-EBB9D8F1DF23}">
      <dgm:prSet/>
      <dgm:spPr/>
      <dgm:t>
        <a:bodyPr/>
        <a:lstStyle/>
        <a:p>
          <a:endParaRPr lang="en-US"/>
        </a:p>
      </dgm:t>
    </dgm:pt>
    <dgm:pt modelId="{A6B1C5D0-3E36-40A3-A133-EE742FD6A3FB}" type="sibTrans" cxnId="{88615E07-C5F8-4A9B-882B-EBB9D8F1DF23}">
      <dgm:prSet/>
      <dgm:spPr/>
      <dgm:t>
        <a:bodyPr/>
        <a:lstStyle/>
        <a:p>
          <a:endParaRPr lang="en-US"/>
        </a:p>
      </dgm:t>
    </dgm:pt>
    <dgm:pt modelId="{405C3D08-2965-49A4-966F-5EF0682CCE43}">
      <dgm:prSet/>
      <dgm:spPr/>
      <dgm:t>
        <a:bodyPr/>
        <a:lstStyle/>
        <a:p>
          <a:r>
            <a:rPr lang="en-US" dirty="0"/>
            <a:t>High Prices lead to Equitable Access Issues</a:t>
          </a:r>
        </a:p>
      </dgm:t>
    </dgm:pt>
    <dgm:pt modelId="{829CD601-59F0-4B63-B8B9-5EE34CB0FF5C}" type="parTrans" cxnId="{68DF2997-530B-4598-A69A-9A802D11D4D7}">
      <dgm:prSet/>
      <dgm:spPr/>
      <dgm:t>
        <a:bodyPr/>
        <a:lstStyle/>
        <a:p>
          <a:endParaRPr lang="en-US"/>
        </a:p>
      </dgm:t>
    </dgm:pt>
    <dgm:pt modelId="{9339426B-E87F-4B3D-9338-1C0F718345B1}" type="sibTrans" cxnId="{68DF2997-530B-4598-A69A-9A802D11D4D7}">
      <dgm:prSet/>
      <dgm:spPr/>
      <dgm:t>
        <a:bodyPr/>
        <a:lstStyle/>
        <a:p>
          <a:endParaRPr lang="en-US"/>
        </a:p>
      </dgm:t>
    </dgm:pt>
    <dgm:pt modelId="{316E98A1-26F1-49FA-8931-9E258E8EFC1E}">
      <dgm:prSet/>
      <dgm:spPr/>
      <dgm:t>
        <a:bodyPr/>
        <a:lstStyle/>
        <a:p>
          <a:r>
            <a:rPr lang="en-US"/>
            <a:t>IP leads to higher prices</a:t>
          </a:r>
        </a:p>
      </dgm:t>
    </dgm:pt>
    <dgm:pt modelId="{D889D247-B1D2-489C-A9B2-5EC963984359}" type="parTrans" cxnId="{DCB5927B-FDA8-45F0-B737-2F1F600C5FF3}">
      <dgm:prSet/>
      <dgm:spPr/>
      <dgm:t>
        <a:bodyPr/>
        <a:lstStyle/>
        <a:p>
          <a:endParaRPr lang="en-US"/>
        </a:p>
      </dgm:t>
    </dgm:pt>
    <dgm:pt modelId="{CA70E958-BD2B-4168-B460-EAF0E3DCFDA5}" type="sibTrans" cxnId="{DCB5927B-FDA8-45F0-B737-2F1F600C5FF3}">
      <dgm:prSet/>
      <dgm:spPr/>
      <dgm:t>
        <a:bodyPr/>
        <a:lstStyle/>
        <a:p>
          <a:endParaRPr lang="en-US"/>
        </a:p>
      </dgm:t>
    </dgm:pt>
    <dgm:pt modelId="{83E9B130-5812-4873-8525-5EBFD29777D3}">
      <dgm:prSet/>
      <dgm:spPr/>
      <dgm:t>
        <a:bodyPr/>
        <a:lstStyle/>
        <a:p>
          <a:r>
            <a:rPr lang="en-US" dirty="0"/>
            <a:t>Slower access to new medicines in low- and middle-income countries</a:t>
          </a:r>
        </a:p>
      </dgm:t>
    </dgm:pt>
    <dgm:pt modelId="{E49C2D32-3D54-4EAB-8396-8DF8809FCF50}" type="parTrans" cxnId="{8FE1EE78-C82C-4B82-9241-999338A632EB}">
      <dgm:prSet/>
      <dgm:spPr/>
      <dgm:t>
        <a:bodyPr/>
        <a:lstStyle/>
        <a:p>
          <a:endParaRPr lang="en-US"/>
        </a:p>
      </dgm:t>
    </dgm:pt>
    <dgm:pt modelId="{8A0656CB-E7DF-4628-A2D5-C162A5D8F364}" type="sibTrans" cxnId="{8FE1EE78-C82C-4B82-9241-999338A632EB}">
      <dgm:prSet/>
      <dgm:spPr/>
      <dgm:t>
        <a:bodyPr/>
        <a:lstStyle/>
        <a:p>
          <a:endParaRPr lang="en-US"/>
        </a:p>
      </dgm:t>
    </dgm:pt>
    <dgm:pt modelId="{42EF02A6-5F3E-4D97-9423-426B7E3A7343}">
      <dgm:prSet/>
      <dgm:spPr/>
      <dgm:t>
        <a:bodyPr/>
        <a:lstStyle/>
        <a:p>
          <a:r>
            <a:rPr lang="en-US" dirty="0"/>
            <a:t>Equity problem in poorer populations</a:t>
          </a:r>
        </a:p>
      </dgm:t>
    </dgm:pt>
    <dgm:pt modelId="{71B0B5F8-1B0E-41F6-AEF0-BC13C8189AA6}" type="parTrans" cxnId="{3504D18F-E74A-477E-AAE6-679C99AC9FFA}">
      <dgm:prSet/>
      <dgm:spPr/>
      <dgm:t>
        <a:bodyPr/>
        <a:lstStyle/>
        <a:p>
          <a:endParaRPr lang="en-US"/>
        </a:p>
      </dgm:t>
    </dgm:pt>
    <dgm:pt modelId="{481D8E59-4E19-42EC-9069-80FEFF0A95F7}" type="sibTrans" cxnId="{3504D18F-E74A-477E-AAE6-679C99AC9FFA}">
      <dgm:prSet/>
      <dgm:spPr/>
      <dgm:t>
        <a:bodyPr/>
        <a:lstStyle/>
        <a:p>
          <a:endParaRPr lang="en-US"/>
        </a:p>
      </dgm:t>
    </dgm:pt>
    <dgm:pt modelId="{3A4A1EC0-5920-4D73-B8C5-33C581E71114}">
      <dgm:prSet/>
      <dgm:spPr/>
      <dgm:t>
        <a:bodyPr/>
        <a:lstStyle/>
        <a:p>
          <a:r>
            <a:rPr lang="en-US" dirty="0"/>
            <a:t>Contentious Topic</a:t>
          </a:r>
        </a:p>
      </dgm:t>
    </dgm:pt>
    <dgm:pt modelId="{ECF185E2-026D-47FC-8079-1C6D184AC8CF}" type="parTrans" cxnId="{B5B2D7B5-E877-4EF8-BB61-FB98820935C0}">
      <dgm:prSet/>
      <dgm:spPr/>
      <dgm:t>
        <a:bodyPr/>
        <a:lstStyle/>
        <a:p>
          <a:endParaRPr lang="en-US"/>
        </a:p>
      </dgm:t>
    </dgm:pt>
    <dgm:pt modelId="{2C7B3F4A-72EF-4B82-BE41-2F117C2C53A9}" type="sibTrans" cxnId="{B5B2D7B5-E877-4EF8-BB61-FB98820935C0}">
      <dgm:prSet/>
      <dgm:spPr/>
      <dgm:t>
        <a:bodyPr/>
        <a:lstStyle/>
        <a:p>
          <a:endParaRPr lang="en-US"/>
        </a:p>
      </dgm:t>
    </dgm:pt>
    <dgm:pt modelId="{044A261E-3A6E-448B-8A78-4B4C7D8A6026}">
      <dgm:prSet/>
      <dgm:spPr/>
      <dgm:t>
        <a:bodyPr/>
        <a:lstStyle/>
        <a:p>
          <a:r>
            <a:rPr lang="en-US" dirty="0"/>
            <a:t>Tension between innovation and equity in access to medicines</a:t>
          </a:r>
        </a:p>
      </dgm:t>
    </dgm:pt>
    <dgm:pt modelId="{C72E9B99-A149-4670-8443-6114C096ABE5}" type="parTrans" cxnId="{C1CF37A5-9116-4A19-9622-6F03E0E3FF51}">
      <dgm:prSet/>
      <dgm:spPr/>
      <dgm:t>
        <a:bodyPr/>
        <a:lstStyle/>
        <a:p>
          <a:endParaRPr lang="en-US"/>
        </a:p>
      </dgm:t>
    </dgm:pt>
    <dgm:pt modelId="{54B51D68-3061-4B00-8B6A-64B1FFF34CCB}" type="sibTrans" cxnId="{C1CF37A5-9116-4A19-9622-6F03E0E3FF51}">
      <dgm:prSet/>
      <dgm:spPr/>
      <dgm:t>
        <a:bodyPr/>
        <a:lstStyle/>
        <a:p>
          <a:endParaRPr lang="en-US"/>
        </a:p>
      </dgm:t>
    </dgm:pt>
    <dgm:pt modelId="{19FB2B8A-4678-403F-9432-31C4B5E7481C}">
      <dgm:prSet/>
      <dgm:spPr/>
      <dgm:t>
        <a:bodyPr/>
        <a:lstStyle/>
        <a:p>
          <a:r>
            <a:rPr lang="en-US" dirty="0"/>
            <a:t>COVID-19 Pandemic Impact</a:t>
          </a:r>
        </a:p>
      </dgm:t>
    </dgm:pt>
    <dgm:pt modelId="{8D78C9E4-ABED-47CD-AABA-0A65DF01A5A8}" type="parTrans" cxnId="{B9929849-0F5A-4EAB-A562-F77E4F49BD0F}">
      <dgm:prSet/>
      <dgm:spPr/>
      <dgm:t>
        <a:bodyPr/>
        <a:lstStyle/>
        <a:p>
          <a:endParaRPr lang="en-US"/>
        </a:p>
      </dgm:t>
    </dgm:pt>
    <dgm:pt modelId="{E7CBD742-FF3D-4F3A-8130-16BB34C8FA53}" type="sibTrans" cxnId="{B9929849-0F5A-4EAB-A562-F77E4F49BD0F}">
      <dgm:prSet/>
      <dgm:spPr/>
      <dgm:t>
        <a:bodyPr/>
        <a:lstStyle/>
        <a:p>
          <a:endParaRPr lang="en-US"/>
        </a:p>
      </dgm:t>
    </dgm:pt>
    <dgm:pt modelId="{C6C0547F-E75C-43C2-BB5F-B3525DBA1C03}">
      <dgm:prSet/>
      <dgm:spPr/>
      <dgm:t>
        <a:bodyPr/>
        <a:lstStyle/>
        <a:p>
          <a:r>
            <a:rPr lang="en-US" dirty="0"/>
            <a:t>IP was among the factors that contributed to slower access in low-income countries</a:t>
          </a:r>
        </a:p>
      </dgm:t>
    </dgm:pt>
    <dgm:pt modelId="{9E065DFD-90F1-43E7-AB06-94A01FA58CDC}" type="parTrans" cxnId="{0BD95FC6-9E15-4ABB-A16F-F684A76D748A}">
      <dgm:prSet/>
      <dgm:spPr/>
      <dgm:t>
        <a:bodyPr/>
        <a:lstStyle/>
        <a:p>
          <a:endParaRPr lang="en-US"/>
        </a:p>
      </dgm:t>
    </dgm:pt>
    <dgm:pt modelId="{92801E97-99B6-44EA-9E4C-FD59426E2FFF}" type="sibTrans" cxnId="{0BD95FC6-9E15-4ABB-A16F-F684A76D748A}">
      <dgm:prSet/>
      <dgm:spPr/>
      <dgm:t>
        <a:bodyPr/>
        <a:lstStyle/>
        <a:p>
          <a:endParaRPr lang="en-US"/>
        </a:p>
      </dgm:t>
    </dgm:pt>
    <dgm:pt modelId="{25BA4CA1-8348-4976-BC76-0646DC9F8A18}">
      <dgm:prSet/>
      <dgm:spPr/>
      <dgm:t>
        <a:bodyPr/>
        <a:lstStyle/>
        <a:p>
          <a:r>
            <a:rPr lang="en-US" dirty="0"/>
            <a:t>High-income countries could afford new vaccines</a:t>
          </a:r>
        </a:p>
      </dgm:t>
    </dgm:pt>
    <dgm:pt modelId="{1AD71C5C-95DA-40F9-A876-7C2D315391F1}" type="parTrans" cxnId="{FB759E20-DE60-4FA3-A811-DA0C8B810690}">
      <dgm:prSet/>
      <dgm:spPr/>
      <dgm:t>
        <a:bodyPr/>
        <a:lstStyle/>
        <a:p>
          <a:endParaRPr lang="en-US"/>
        </a:p>
      </dgm:t>
    </dgm:pt>
    <dgm:pt modelId="{3D0BDC32-5025-47CA-BB09-29D20CFF82BA}" type="sibTrans" cxnId="{FB759E20-DE60-4FA3-A811-DA0C8B810690}">
      <dgm:prSet/>
      <dgm:spPr/>
      <dgm:t>
        <a:bodyPr/>
        <a:lstStyle/>
        <a:p>
          <a:endParaRPr lang="en-US"/>
        </a:p>
      </dgm:t>
    </dgm:pt>
    <dgm:pt modelId="{AABC2F1D-B285-405F-BFF9-1E1211465826}">
      <dgm:prSet/>
      <dgm:spPr/>
      <dgm:t>
        <a:bodyPr/>
        <a:lstStyle/>
        <a:p>
          <a:r>
            <a:rPr lang="en-US" dirty="0"/>
            <a:t>Attempts to Address IP Problem during the pandemic </a:t>
          </a:r>
        </a:p>
      </dgm:t>
    </dgm:pt>
    <dgm:pt modelId="{C664B32D-ABAB-4EEB-9F0A-2EE97033BFEE}" type="parTrans" cxnId="{D311052B-8A90-4897-BA78-971D23DB83B8}">
      <dgm:prSet/>
      <dgm:spPr/>
      <dgm:t>
        <a:bodyPr/>
        <a:lstStyle/>
        <a:p>
          <a:endParaRPr lang="en-US"/>
        </a:p>
      </dgm:t>
    </dgm:pt>
    <dgm:pt modelId="{05639130-BB24-419B-B419-39BA72BE9EC4}" type="sibTrans" cxnId="{D311052B-8A90-4897-BA78-971D23DB83B8}">
      <dgm:prSet/>
      <dgm:spPr/>
      <dgm:t>
        <a:bodyPr/>
        <a:lstStyle/>
        <a:p>
          <a:endParaRPr lang="en-US"/>
        </a:p>
      </dgm:t>
    </dgm:pt>
    <dgm:pt modelId="{CD4186E8-25EA-AF44-AFD3-EF0FF39A8F43}">
      <dgm:prSet/>
      <dgm:spPr/>
      <dgm:t>
        <a:bodyPr/>
        <a:lstStyle/>
        <a:p>
          <a:r>
            <a:rPr lang="en-US" dirty="0"/>
            <a:t>TRIPS Waiver</a:t>
          </a:r>
        </a:p>
      </dgm:t>
    </dgm:pt>
    <dgm:pt modelId="{12815E0D-5707-544B-AA69-59D91A478A32}" type="parTrans" cxnId="{AC429253-B0B7-D047-BC25-5A6DDA7A8758}">
      <dgm:prSet/>
      <dgm:spPr/>
      <dgm:t>
        <a:bodyPr/>
        <a:lstStyle/>
        <a:p>
          <a:endParaRPr lang="en-US"/>
        </a:p>
      </dgm:t>
    </dgm:pt>
    <dgm:pt modelId="{FB425B6B-A4D1-BE41-8B63-1F24A3363C82}" type="sibTrans" cxnId="{AC429253-B0B7-D047-BC25-5A6DDA7A8758}">
      <dgm:prSet/>
      <dgm:spPr/>
      <dgm:t>
        <a:bodyPr/>
        <a:lstStyle/>
        <a:p>
          <a:endParaRPr lang="en-US"/>
        </a:p>
      </dgm:t>
    </dgm:pt>
    <dgm:pt modelId="{A2C194F8-5F9B-D441-A3AD-BB1195B5FE78}">
      <dgm:prSet/>
      <dgm:spPr/>
      <dgm:t>
        <a:bodyPr/>
        <a:lstStyle/>
        <a:p>
          <a:r>
            <a:rPr lang="en-US" dirty="0"/>
            <a:t>Voluntary licensing/equitable access provisions (e.g. CEPI) </a:t>
          </a:r>
        </a:p>
      </dgm:t>
    </dgm:pt>
    <dgm:pt modelId="{00BFFA79-35F5-5F4A-8ABF-248841285435}" type="parTrans" cxnId="{394DBCE6-62FB-B14D-98EA-66372F5AA2BF}">
      <dgm:prSet/>
      <dgm:spPr/>
      <dgm:t>
        <a:bodyPr/>
        <a:lstStyle/>
        <a:p>
          <a:endParaRPr lang="en-US"/>
        </a:p>
      </dgm:t>
    </dgm:pt>
    <dgm:pt modelId="{9E64DCE6-8347-B643-82D7-C5AFDE04C2AF}" type="sibTrans" cxnId="{394DBCE6-62FB-B14D-98EA-66372F5AA2BF}">
      <dgm:prSet/>
      <dgm:spPr/>
      <dgm:t>
        <a:bodyPr/>
        <a:lstStyle/>
        <a:p>
          <a:endParaRPr lang="en-US"/>
        </a:p>
      </dgm:t>
    </dgm:pt>
    <dgm:pt modelId="{7367E2C1-3ECC-8C4B-AA27-2C9893716EAC}" type="pres">
      <dgm:prSet presAssocID="{B398D207-34E4-4996-AF0A-3A8B235616E4}" presName="linear" presStyleCnt="0">
        <dgm:presLayoutVars>
          <dgm:dir/>
          <dgm:animLvl val="lvl"/>
          <dgm:resizeHandles val="exact"/>
        </dgm:presLayoutVars>
      </dgm:prSet>
      <dgm:spPr/>
    </dgm:pt>
    <dgm:pt modelId="{0BA85337-A6C0-2241-A2DE-35C16E8ACA1C}" type="pres">
      <dgm:prSet presAssocID="{3A4A1EC0-5920-4D73-B8C5-33C581E71114}" presName="parentLin" presStyleCnt="0"/>
      <dgm:spPr/>
    </dgm:pt>
    <dgm:pt modelId="{63F0E02E-1A9F-D245-861C-B85C39F058BE}" type="pres">
      <dgm:prSet presAssocID="{3A4A1EC0-5920-4D73-B8C5-33C581E71114}" presName="parentLeftMargin" presStyleLbl="node1" presStyleIdx="0" presStyleCnt="5"/>
      <dgm:spPr/>
    </dgm:pt>
    <dgm:pt modelId="{3BE38B93-207A-1E45-8F41-9DCC86A10C7D}" type="pres">
      <dgm:prSet presAssocID="{3A4A1EC0-5920-4D73-B8C5-33C581E71114}" presName="parentText" presStyleLbl="node1" presStyleIdx="0" presStyleCnt="5">
        <dgm:presLayoutVars>
          <dgm:chMax val="0"/>
          <dgm:bulletEnabled val="1"/>
        </dgm:presLayoutVars>
      </dgm:prSet>
      <dgm:spPr/>
    </dgm:pt>
    <dgm:pt modelId="{1DA60C5E-083D-1645-84F3-7F8D1A21AD07}" type="pres">
      <dgm:prSet presAssocID="{3A4A1EC0-5920-4D73-B8C5-33C581E71114}" presName="negativeSpace" presStyleCnt="0"/>
      <dgm:spPr/>
    </dgm:pt>
    <dgm:pt modelId="{C81AC456-80DD-024A-83C6-2C38BE391B00}" type="pres">
      <dgm:prSet presAssocID="{3A4A1EC0-5920-4D73-B8C5-33C581E71114}" presName="childText" presStyleLbl="conFgAcc1" presStyleIdx="0" presStyleCnt="5">
        <dgm:presLayoutVars>
          <dgm:bulletEnabled val="1"/>
        </dgm:presLayoutVars>
      </dgm:prSet>
      <dgm:spPr/>
    </dgm:pt>
    <dgm:pt modelId="{C274FF47-1DB1-D54F-B91D-5727939754F5}" type="pres">
      <dgm:prSet presAssocID="{2C7B3F4A-72EF-4B82-BE41-2F117C2C53A9}" presName="spaceBetweenRectangles" presStyleCnt="0"/>
      <dgm:spPr/>
    </dgm:pt>
    <dgm:pt modelId="{4364F639-FDFF-5A44-A9F5-89C6F6438E3F}" type="pres">
      <dgm:prSet presAssocID="{60B63FC5-AAD3-4DC0-9B7E-DBCD250CD85F}" presName="parentLin" presStyleCnt="0"/>
      <dgm:spPr/>
    </dgm:pt>
    <dgm:pt modelId="{7BD60CDF-FD8E-AF47-B0A8-5F6D8F70BD2B}" type="pres">
      <dgm:prSet presAssocID="{60B63FC5-AAD3-4DC0-9B7E-DBCD250CD85F}" presName="parentLeftMargin" presStyleLbl="node1" presStyleIdx="0" presStyleCnt="5"/>
      <dgm:spPr/>
    </dgm:pt>
    <dgm:pt modelId="{CE052BBA-65F9-E645-B80C-7F64F8894629}" type="pres">
      <dgm:prSet presAssocID="{60B63FC5-AAD3-4DC0-9B7E-DBCD250CD85F}" presName="parentText" presStyleLbl="node1" presStyleIdx="1" presStyleCnt="5">
        <dgm:presLayoutVars>
          <dgm:chMax val="0"/>
          <dgm:bulletEnabled val="1"/>
        </dgm:presLayoutVars>
      </dgm:prSet>
      <dgm:spPr/>
    </dgm:pt>
    <dgm:pt modelId="{5FE779CE-92A7-8645-AB56-A8F08143AF91}" type="pres">
      <dgm:prSet presAssocID="{60B63FC5-AAD3-4DC0-9B7E-DBCD250CD85F}" presName="negativeSpace" presStyleCnt="0"/>
      <dgm:spPr/>
    </dgm:pt>
    <dgm:pt modelId="{1FE09AAB-E0C0-AA44-A57E-7E27E94FA362}" type="pres">
      <dgm:prSet presAssocID="{60B63FC5-AAD3-4DC0-9B7E-DBCD250CD85F}" presName="childText" presStyleLbl="conFgAcc1" presStyleIdx="1" presStyleCnt="5">
        <dgm:presLayoutVars>
          <dgm:bulletEnabled val="1"/>
        </dgm:presLayoutVars>
      </dgm:prSet>
      <dgm:spPr/>
    </dgm:pt>
    <dgm:pt modelId="{ECCDA7B5-9CCA-8440-A662-7842CC579A1C}" type="pres">
      <dgm:prSet presAssocID="{B09C8C3A-45EA-46F0-B99F-0329DCFAD898}" presName="spaceBetweenRectangles" presStyleCnt="0"/>
      <dgm:spPr/>
    </dgm:pt>
    <dgm:pt modelId="{FA7B00DC-F19F-7044-90D8-F66C0179806D}" type="pres">
      <dgm:prSet presAssocID="{405C3D08-2965-49A4-966F-5EF0682CCE43}" presName="parentLin" presStyleCnt="0"/>
      <dgm:spPr/>
    </dgm:pt>
    <dgm:pt modelId="{9DA96D9A-C4CE-7746-A9EA-BE4973779D75}" type="pres">
      <dgm:prSet presAssocID="{405C3D08-2965-49A4-966F-5EF0682CCE43}" presName="parentLeftMargin" presStyleLbl="node1" presStyleIdx="1" presStyleCnt="5"/>
      <dgm:spPr/>
    </dgm:pt>
    <dgm:pt modelId="{7F4543C8-7221-D642-8D76-2447D123DC9C}" type="pres">
      <dgm:prSet presAssocID="{405C3D08-2965-49A4-966F-5EF0682CCE43}" presName="parentText" presStyleLbl="node1" presStyleIdx="2" presStyleCnt="5">
        <dgm:presLayoutVars>
          <dgm:chMax val="0"/>
          <dgm:bulletEnabled val="1"/>
        </dgm:presLayoutVars>
      </dgm:prSet>
      <dgm:spPr/>
    </dgm:pt>
    <dgm:pt modelId="{AC757FFC-8526-4443-AF70-0347EAE5929D}" type="pres">
      <dgm:prSet presAssocID="{405C3D08-2965-49A4-966F-5EF0682CCE43}" presName="negativeSpace" presStyleCnt="0"/>
      <dgm:spPr/>
    </dgm:pt>
    <dgm:pt modelId="{3F7898EB-0A7D-DF49-A11A-F9C532BF4E45}" type="pres">
      <dgm:prSet presAssocID="{405C3D08-2965-49A4-966F-5EF0682CCE43}" presName="childText" presStyleLbl="conFgAcc1" presStyleIdx="2" presStyleCnt="5">
        <dgm:presLayoutVars>
          <dgm:bulletEnabled val="1"/>
        </dgm:presLayoutVars>
      </dgm:prSet>
      <dgm:spPr/>
    </dgm:pt>
    <dgm:pt modelId="{EFD589CB-F3A7-A843-9FAD-02D0C9065014}" type="pres">
      <dgm:prSet presAssocID="{9339426B-E87F-4B3D-9338-1C0F718345B1}" presName="spaceBetweenRectangles" presStyleCnt="0"/>
      <dgm:spPr/>
    </dgm:pt>
    <dgm:pt modelId="{F3FC442B-32F9-A442-AED3-8832BD075BF6}" type="pres">
      <dgm:prSet presAssocID="{19FB2B8A-4678-403F-9432-31C4B5E7481C}" presName="parentLin" presStyleCnt="0"/>
      <dgm:spPr/>
    </dgm:pt>
    <dgm:pt modelId="{BAB4D347-9C84-A549-9540-6B5A29C38C7D}" type="pres">
      <dgm:prSet presAssocID="{19FB2B8A-4678-403F-9432-31C4B5E7481C}" presName="parentLeftMargin" presStyleLbl="node1" presStyleIdx="2" presStyleCnt="5"/>
      <dgm:spPr/>
    </dgm:pt>
    <dgm:pt modelId="{EB6CDF9F-3D20-3843-ADA9-6E230F6E843C}" type="pres">
      <dgm:prSet presAssocID="{19FB2B8A-4678-403F-9432-31C4B5E7481C}" presName="parentText" presStyleLbl="node1" presStyleIdx="3" presStyleCnt="5">
        <dgm:presLayoutVars>
          <dgm:chMax val="0"/>
          <dgm:bulletEnabled val="1"/>
        </dgm:presLayoutVars>
      </dgm:prSet>
      <dgm:spPr/>
    </dgm:pt>
    <dgm:pt modelId="{34AEB090-F1D6-3448-954C-E20237C02037}" type="pres">
      <dgm:prSet presAssocID="{19FB2B8A-4678-403F-9432-31C4B5E7481C}" presName="negativeSpace" presStyleCnt="0"/>
      <dgm:spPr/>
    </dgm:pt>
    <dgm:pt modelId="{0D5FD606-A13F-EC41-AF6B-6E1665EC681D}" type="pres">
      <dgm:prSet presAssocID="{19FB2B8A-4678-403F-9432-31C4B5E7481C}" presName="childText" presStyleLbl="conFgAcc1" presStyleIdx="3" presStyleCnt="5">
        <dgm:presLayoutVars>
          <dgm:bulletEnabled val="1"/>
        </dgm:presLayoutVars>
      </dgm:prSet>
      <dgm:spPr/>
    </dgm:pt>
    <dgm:pt modelId="{898D2F1F-1522-044A-B2E2-60611FCF90FC}" type="pres">
      <dgm:prSet presAssocID="{E7CBD742-FF3D-4F3A-8130-16BB34C8FA53}" presName="spaceBetweenRectangles" presStyleCnt="0"/>
      <dgm:spPr/>
    </dgm:pt>
    <dgm:pt modelId="{A6EA2083-9693-864F-96F0-250FBFEAC450}" type="pres">
      <dgm:prSet presAssocID="{AABC2F1D-B285-405F-BFF9-1E1211465826}" presName="parentLin" presStyleCnt="0"/>
      <dgm:spPr/>
    </dgm:pt>
    <dgm:pt modelId="{1B534D0C-FB2D-494A-BCCD-EAE18F981132}" type="pres">
      <dgm:prSet presAssocID="{AABC2F1D-B285-405F-BFF9-1E1211465826}" presName="parentLeftMargin" presStyleLbl="node1" presStyleIdx="3" presStyleCnt="5"/>
      <dgm:spPr/>
    </dgm:pt>
    <dgm:pt modelId="{315ECE1C-6278-654D-A3BE-3E6A5E3886AC}" type="pres">
      <dgm:prSet presAssocID="{AABC2F1D-B285-405F-BFF9-1E1211465826}" presName="parentText" presStyleLbl="node1" presStyleIdx="4" presStyleCnt="5">
        <dgm:presLayoutVars>
          <dgm:chMax val="0"/>
          <dgm:bulletEnabled val="1"/>
        </dgm:presLayoutVars>
      </dgm:prSet>
      <dgm:spPr/>
    </dgm:pt>
    <dgm:pt modelId="{15CC09C7-9116-5E4D-9C7E-6C594CD01C36}" type="pres">
      <dgm:prSet presAssocID="{AABC2F1D-B285-405F-BFF9-1E1211465826}" presName="negativeSpace" presStyleCnt="0"/>
      <dgm:spPr/>
    </dgm:pt>
    <dgm:pt modelId="{CA417309-75A9-5749-A0A0-E2E2126ED0FC}" type="pres">
      <dgm:prSet presAssocID="{AABC2F1D-B285-405F-BFF9-1E1211465826}" presName="childText" presStyleLbl="conFgAcc1" presStyleIdx="4" presStyleCnt="5">
        <dgm:presLayoutVars>
          <dgm:bulletEnabled val="1"/>
        </dgm:presLayoutVars>
      </dgm:prSet>
      <dgm:spPr/>
    </dgm:pt>
  </dgm:ptLst>
  <dgm:cxnLst>
    <dgm:cxn modelId="{88615E07-C5F8-4A9B-882B-EBB9D8F1DF23}" srcId="{60B63FC5-AAD3-4DC0-9B7E-DBCD250CD85F}" destId="{1BA0AFA3-2768-40A3-9A74-107458E5E5BF}" srcOrd="0" destOrd="0" parTransId="{4F83C186-7965-40ED-9A29-51151BA2BA7A}" sibTransId="{A6B1C5D0-3E36-40A3-A133-EE742FD6A3FB}"/>
    <dgm:cxn modelId="{BD5E5908-B84E-C941-A0E7-5EC66FBB621B}" type="presOf" srcId="{316E98A1-26F1-49FA-8931-9E258E8EFC1E}" destId="{3F7898EB-0A7D-DF49-A11A-F9C532BF4E45}" srcOrd="0" destOrd="0" presId="urn:microsoft.com/office/officeart/2005/8/layout/list1"/>
    <dgm:cxn modelId="{4F38250D-4EAC-F14F-BAE0-AE5EC456B661}" type="presOf" srcId="{19FB2B8A-4678-403F-9432-31C4B5E7481C}" destId="{EB6CDF9F-3D20-3843-ADA9-6E230F6E843C}" srcOrd="1" destOrd="0" presId="urn:microsoft.com/office/officeart/2005/8/layout/list1"/>
    <dgm:cxn modelId="{1B77A618-D065-EC4F-998C-3D3B34255256}" type="presOf" srcId="{C6C0547F-E75C-43C2-BB5F-B3525DBA1C03}" destId="{0D5FD606-A13F-EC41-AF6B-6E1665EC681D}" srcOrd="0" destOrd="0" presId="urn:microsoft.com/office/officeart/2005/8/layout/list1"/>
    <dgm:cxn modelId="{72F61E1B-298E-874D-8B9F-3B4D70AC123F}" type="presOf" srcId="{42EF02A6-5F3E-4D97-9423-426B7E3A7343}" destId="{3F7898EB-0A7D-DF49-A11A-F9C532BF4E45}" srcOrd="0" destOrd="2" presId="urn:microsoft.com/office/officeart/2005/8/layout/list1"/>
    <dgm:cxn modelId="{FB759E20-DE60-4FA3-A811-DA0C8B810690}" srcId="{19FB2B8A-4678-403F-9432-31C4B5E7481C}" destId="{25BA4CA1-8348-4976-BC76-0646DC9F8A18}" srcOrd="1" destOrd="0" parTransId="{1AD71C5C-95DA-40F9-A876-7C2D315391F1}" sibTransId="{3D0BDC32-5025-47CA-BB09-29D20CFF82BA}"/>
    <dgm:cxn modelId="{362A2E21-0F30-7A42-9DEB-52D4D50B9CA3}" type="presOf" srcId="{044A261E-3A6E-448B-8A78-4B4C7D8A6026}" destId="{C81AC456-80DD-024A-83C6-2C38BE391B00}" srcOrd="0" destOrd="0" presId="urn:microsoft.com/office/officeart/2005/8/layout/list1"/>
    <dgm:cxn modelId="{50771F29-A9A6-D94E-A2D0-0431176E906B}" type="presOf" srcId="{60B63FC5-AAD3-4DC0-9B7E-DBCD250CD85F}" destId="{CE052BBA-65F9-E645-B80C-7F64F8894629}" srcOrd="1" destOrd="0" presId="urn:microsoft.com/office/officeart/2005/8/layout/list1"/>
    <dgm:cxn modelId="{D311052B-8A90-4897-BA78-971D23DB83B8}" srcId="{B398D207-34E4-4996-AF0A-3A8B235616E4}" destId="{AABC2F1D-B285-405F-BFF9-1E1211465826}" srcOrd="4" destOrd="0" parTransId="{C664B32D-ABAB-4EEB-9F0A-2EE97033BFEE}" sibTransId="{05639130-BB24-419B-B419-39BA72BE9EC4}"/>
    <dgm:cxn modelId="{F841A032-98A9-5C47-AF81-9BEB0255D919}" type="presOf" srcId="{3A4A1EC0-5920-4D73-B8C5-33C581E71114}" destId="{63F0E02E-1A9F-D245-861C-B85C39F058BE}" srcOrd="0" destOrd="0" presId="urn:microsoft.com/office/officeart/2005/8/layout/list1"/>
    <dgm:cxn modelId="{DADA8A34-35E1-0545-88CE-4AC6C4A7D179}" type="presOf" srcId="{1BA0AFA3-2768-40A3-9A74-107458E5E5BF}" destId="{1FE09AAB-E0C0-AA44-A57E-7E27E94FA362}" srcOrd="0" destOrd="0" presId="urn:microsoft.com/office/officeart/2005/8/layout/list1"/>
    <dgm:cxn modelId="{52335442-F964-414C-B055-F00DF80736DD}" type="presOf" srcId="{B398D207-34E4-4996-AF0A-3A8B235616E4}" destId="{7367E2C1-3ECC-8C4B-AA27-2C9893716EAC}" srcOrd="0" destOrd="0" presId="urn:microsoft.com/office/officeart/2005/8/layout/list1"/>
    <dgm:cxn modelId="{B9929849-0F5A-4EAB-A562-F77E4F49BD0F}" srcId="{B398D207-34E4-4996-AF0A-3A8B235616E4}" destId="{19FB2B8A-4678-403F-9432-31C4B5E7481C}" srcOrd="3" destOrd="0" parTransId="{8D78C9E4-ABED-47CD-AABA-0A65DF01A5A8}" sibTransId="{E7CBD742-FF3D-4F3A-8130-16BB34C8FA53}"/>
    <dgm:cxn modelId="{FC184A50-5C32-2B4B-9D43-52DB27B5A812}" type="presOf" srcId="{19FB2B8A-4678-403F-9432-31C4B5E7481C}" destId="{BAB4D347-9C84-A549-9540-6B5A29C38C7D}" srcOrd="0" destOrd="0" presId="urn:microsoft.com/office/officeart/2005/8/layout/list1"/>
    <dgm:cxn modelId="{AC429253-B0B7-D047-BC25-5A6DDA7A8758}" srcId="{AABC2F1D-B285-405F-BFF9-1E1211465826}" destId="{CD4186E8-25EA-AF44-AFD3-EF0FF39A8F43}" srcOrd="0" destOrd="0" parTransId="{12815E0D-5707-544B-AA69-59D91A478A32}" sibTransId="{FB425B6B-A4D1-BE41-8B63-1F24A3363C82}"/>
    <dgm:cxn modelId="{8FE1EE78-C82C-4B82-9241-999338A632EB}" srcId="{405C3D08-2965-49A4-966F-5EF0682CCE43}" destId="{83E9B130-5812-4873-8525-5EBFD29777D3}" srcOrd="1" destOrd="0" parTransId="{E49C2D32-3D54-4EAB-8396-8DF8809FCF50}" sibTransId="{8A0656CB-E7DF-4628-A2D5-C162A5D8F364}"/>
    <dgm:cxn modelId="{DCB5927B-FDA8-45F0-B737-2F1F600C5FF3}" srcId="{405C3D08-2965-49A4-966F-5EF0682CCE43}" destId="{316E98A1-26F1-49FA-8931-9E258E8EFC1E}" srcOrd="0" destOrd="0" parTransId="{D889D247-B1D2-489C-A9B2-5EC963984359}" sibTransId="{CA70E958-BD2B-4168-B460-EAF0E3DCFDA5}"/>
    <dgm:cxn modelId="{B21CCF81-AB44-164E-B281-5698EDF62D84}" type="presOf" srcId="{A2C194F8-5F9B-D441-A3AD-BB1195B5FE78}" destId="{CA417309-75A9-5749-A0A0-E2E2126ED0FC}" srcOrd="0" destOrd="1" presId="urn:microsoft.com/office/officeart/2005/8/layout/list1"/>
    <dgm:cxn modelId="{3504D18F-E74A-477E-AAE6-679C99AC9FFA}" srcId="{405C3D08-2965-49A4-966F-5EF0682CCE43}" destId="{42EF02A6-5F3E-4D97-9423-426B7E3A7343}" srcOrd="2" destOrd="0" parTransId="{71B0B5F8-1B0E-41F6-AEF0-BC13C8189AA6}" sibTransId="{481D8E59-4E19-42EC-9069-80FEFF0A95F7}"/>
    <dgm:cxn modelId="{68DF2997-530B-4598-A69A-9A802D11D4D7}" srcId="{B398D207-34E4-4996-AF0A-3A8B235616E4}" destId="{405C3D08-2965-49A4-966F-5EF0682CCE43}" srcOrd="2" destOrd="0" parTransId="{829CD601-59F0-4B63-B8B9-5EE34CB0FF5C}" sibTransId="{9339426B-E87F-4B3D-9338-1C0F718345B1}"/>
    <dgm:cxn modelId="{A6C4AE97-7894-364D-93A0-92AC8941F77E}" type="presOf" srcId="{CD4186E8-25EA-AF44-AFD3-EF0FF39A8F43}" destId="{CA417309-75A9-5749-A0A0-E2E2126ED0FC}" srcOrd="0" destOrd="0" presId="urn:microsoft.com/office/officeart/2005/8/layout/list1"/>
    <dgm:cxn modelId="{722473A1-867A-9C49-9CDC-1FBA2EAB7DF1}" type="presOf" srcId="{405C3D08-2965-49A4-966F-5EF0682CCE43}" destId="{7F4543C8-7221-D642-8D76-2447D123DC9C}" srcOrd="1" destOrd="0" presId="urn:microsoft.com/office/officeart/2005/8/layout/list1"/>
    <dgm:cxn modelId="{094E8DA4-DB04-D14B-9D42-4DCA5D30528F}" type="presOf" srcId="{83E9B130-5812-4873-8525-5EBFD29777D3}" destId="{3F7898EB-0A7D-DF49-A11A-F9C532BF4E45}" srcOrd="0" destOrd="1" presId="urn:microsoft.com/office/officeart/2005/8/layout/list1"/>
    <dgm:cxn modelId="{C1CF37A5-9116-4A19-9622-6F03E0E3FF51}" srcId="{3A4A1EC0-5920-4D73-B8C5-33C581E71114}" destId="{044A261E-3A6E-448B-8A78-4B4C7D8A6026}" srcOrd="0" destOrd="0" parTransId="{C72E9B99-A149-4670-8443-6114C096ABE5}" sibTransId="{54B51D68-3061-4B00-8B6A-64B1FFF34CCB}"/>
    <dgm:cxn modelId="{853D05A8-5F7B-A148-A212-DE5E4303B3F6}" type="presOf" srcId="{60B63FC5-AAD3-4DC0-9B7E-DBCD250CD85F}" destId="{7BD60CDF-FD8E-AF47-B0A8-5F6D8F70BD2B}" srcOrd="0" destOrd="0" presId="urn:microsoft.com/office/officeart/2005/8/layout/list1"/>
    <dgm:cxn modelId="{B5B2D7B5-E877-4EF8-BB61-FB98820935C0}" srcId="{B398D207-34E4-4996-AF0A-3A8B235616E4}" destId="{3A4A1EC0-5920-4D73-B8C5-33C581E71114}" srcOrd="0" destOrd="0" parTransId="{ECF185E2-026D-47FC-8079-1C6D184AC8CF}" sibTransId="{2C7B3F4A-72EF-4B82-BE41-2F117C2C53A9}"/>
    <dgm:cxn modelId="{E1F673B7-C793-F740-A3B5-4298FE629E59}" type="presOf" srcId="{3A4A1EC0-5920-4D73-B8C5-33C581E71114}" destId="{3BE38B93-207A-1E45-8F41-9DCC86A10C7D}" srcOrd="1" destOrd="0" presId="urn:microsoft.com/office/officeart/2005/8/layout/list1"/>
    <dgm:cxn modelId="{BD314CB9-AD8E-244C-8B18-AB3C75D9277B}" type="presOf" srcId="{25BA4CA1-8348-4976-BC76-0646DC9F8A18}" destId="{0D5FD606-A13F-EC41-AF6B-6E1665EC681D}" srcOrd="0" destOrd="1" presId="urn:microsoft.com/office/officeart/2005/8/layout/list1"/>
    <dgm:cxn modelId="{0BD95FC6-9E15-4ABB-A16F-F684A76D748A}" srcId="{19FB2B8A-4678-403F-9432-31C4B5E7481C}" destId="{C6C0547F-E75C-43C2-BB5F-B3525DBA1C03}" srcOrd="0" destOrd="0" parTransId="{9E065DFD-90F1-43E7-AB06-94A01FA58CDC}" sibTransId="{92801E97-99B6-44EA-9E4C-FD59426E2FFF}"/>
    <dgm:cxn modelId="{C816D8CA-7DA9-AA4C-9625-462B072558E8}" type="presOf" srcId="{AABC2F1D-B285-405F-BFF9-1E1211465826}" destId="{315ECE1C-6278-654D-A3BE-3E6A5E3886AC}" srcOrd="1" destOrd="0" presId="urn:microsoft.com/office/officeart/2005/8/layout/list1"/>
    <dgm:cxn modelId="{4DE290D4-1305-4882-9CC3-52769FA22112}" srcId="{B398D207-34E4-4996-AF0A-3A8B235616E4}" destId="{60B63FC5-AAD3-4DC0-9B7E-DBCD250CD85F}" srcOrd="1" destOrd="0" parTransId="{70838A19-B3ED-41AA-B415-8CD525D02229}" sibTransId="{B09C8C3A-45EA-46F0-B99F-0329DCFAD898}"/>
    <dgm:cxn modelId="{394DBCE6-62FB-B14D-98EA-66372F5AA2BF}" srcId="{AABC2F1D-B285-405F-BFF9-1E1211465826}" destId="{A2C194F8-5F9B-D441-A3AD-BB1195B5FE78}" srcOrd="1" destOrd="0" parTransId="{00BFFA79-35F5-5F4A-8ABF-248841285435}" sibTransId="{9E64DCE6-8347-B643-82D7-C5AFDE04C2AF}"/>
    <dgm:cxn modelId="{26E5F7F1-57D2-A349-8BF0-5F688BAD30BF}" type="presOf" srcId="{405C3D08-2965-49A4-966F-5EF0682CCE43}" destId="{9DA96D9A-C4CE-7746-A9EA-BE4973779D75}" srcOrd="0" destOrd="0" presId="urn:microsoft.com/office/officeart/2005/8/layout/list1"/>
    <dgm:cxn modelId="{590588FA-AE99-F04A-A656-59C905D26F26}" type="presOf" srcId="{AABC2F1D-B285-405F-BFF9-1E1211465826}" destId="{1B534D0C-FB2D-494A-BCCD-EAE18F981132}" srcOrd="0" destOrd="0" presId="urn:microsoft.com/office/officeart/2005/8/layout/list1"/>
    <dgm:cxn modelId="{2E809855-E9EB-4A4D-AAB9-1F524B4C2A3A}" type="presParOf" srcId="{7367E2C1-3ECC-8C4B-AA27-2C9893716EAC}" destId="{0BA85337-A6C0-2241-A2DE-35C16E8ACA1C}" srcOrd="0" destOrd="0" presId="urn:microsoft.com/office/officeart/2005/8/layout/list1"/>
    <dgm:cxn modelId="{CB72C530-8D71-004F-9A84-7CBF59895A44}" type="presParOf" srcId="{0BA85337-A6C0-2241-A2DE-35C16E8ACA1C}" destId="{63F0E02E-1A9F-D245-861C-B85C39F058BE}" srcOrd="0" destOrd="0" presId="urn:microsoft.com/office/officeart/2005/8/layout/list1"/>
    <dgm:cxn modelId="{E1223BB0-DDFA-2545-B10C-0D0C171AEAAC}" type="presParOf" srcId="{0BA85337-A6C0-2241-A2DE-35C16E8ACA1C}" destId="{3BE38B93-207A-1E45-8F41-9DCC86A10C7D}" srcOrd="1" destOrd="0" presId="urn:microsoft.com/office/officeart/2005/8/layout/list1"/>
    <dgm:cxn modelId="{643ACC7B-3829-2C4F-8B61-A28A72B49293}" type="presParOf" srcId="{7367E2C1-3ECC-8C4B-AA27-2C9893716EAC}" destId="{1DA60C5E-083D-1645-84F3-7F8D1A21AD07}" srcOrd="1" destOrd="0" presId="urn:microsoft.com/office/officeart/2005/8/layout/list1"/>
    <dgm:cxn modelId="{9734281D-4FB3-324E-BF0A-9D7A3D3C72E5}" type="presParOf" srcId="{7367E2C1-3ECC-8C4B-AA27-2C9893716EAC}" destId="{C81AC456-80DD-024A-83C6-2C38BE391B00}" srcOrd="2" destOrd="0" presId="urn:microsoft.com/office/officeart/2005/8/layout/list1"/>
    <dgm:cxn modelId="{A018927F-D093-B345-B5C8-3CF01FBFCABB}" type="presParOf" srcId="{7367E2C1-3ECC-8C4B-AA27-2C9893716EAC}" destId="{C274FF47-1DB1-D54F-B91D-5727939754F5}" srcOrd="3" destOrd="0" presId="urn:microsoft.com/office/officeart/2005/8/layout/list1"/>
    <dgm:cxn modelId="{CA2E918B-E8AA-254A-892C-8ED69D54A14A}" type="presParOf" srcId="{7367E2C1-3ECC-8C4B-AA27-2C9893716EAC}" destId="{4364F639-FDFF-5A44-A9F5-89C6F6438E3F}" srcOrd="4" destOrd="0" presId="urn:microsoft.com/office/officeart/2005/8/layout/list1"/>
    <dgm:cxn modelId="{ED29841D-748A-2045-9B3F-F0656605C585}" type="presParOf" srcId="{4364F639-FDFF-5A44-A9F5-89C6F6438E3F}" destId="{7BD60CDF-FD8E-AF47-B0A8-5F6D8F70BD2B}" srcOrd="0" destOrd="0" presId="urn:microsoft.com/office/officeart/2005/8/layout/list1"/>
    <dgm:cxn modelId="{73BEE98E-A62E-0841-ABF2-7C07A8314FC2}" type="presParOf" srcId="{4364F639-FDFF-5A44-A9F5-89C6F6438E3F}" destId="{CE052BBA-65F9-E645-B80C-7F64F8894629}" srcOrd="1" destOrd="0" presId="urn:microsoft.com/office/officeart/2005/8/layout/list1"/>
    <dgm:cxn modelId="{EE923C6B-0D14-3440-818F-94CFBA57267F}" type="presParOf" srcId="{7367E2C1-3ECC-8C4B-AA27-2C9893716EAC}" destId="{5FE779CE-92A7-8645-AB56-A8F08143AF91}" srcOrd="5" destOrd="0" presId="urn:microsoft.com/office/officeart/2005/8/layout/list1"/>
    <dgm:cxn modelId="{510B5AD7-1A88-D44C-BDA6-4418C34F33FB}" type="presParOf" srcId="{7367E2C1-3ECC-8C4B-AA27-2C9893716EAC}" destId="{1FE09AAB-E0C0-AA44-A57E-7E27E94FA362}" srcOrd="6" destOrd="0" presId="urn:microsoft.com/office/officeart/2005/8/layout/list1"/>
    <dgm:cxn modelId="{B5C8988C-4DEB-3B44-9640-C3FB680130D0}" type="presParOf" srcId="{7367E2C1-3ECC-8C4B-AA27-2C9893716EAC}" destId="{ECCDA7B5-9CCA-8440-A662-7842CC579A1C}" srcOrd="7" destOrd="0" presId="urn:microsoft.com/office/officeart/2005/8/layout/list1"/>
    <dgm:cxn modelId="{F0DC22B9-1378-454B-946C-BE6595EBE7B2}" type="presParOf" srcId="{7367E2C1-3ECC-8C4B-AA27-2C9893716EAC}" destId="{FA7B00DC-F19F-7044-90D8-F66C0179806D}" srcOrd="8" destOrd="0" presId="urn:microsoft.com/office/officeart/2005/8/layout/list1"/>
    <dgm:cxn modelId="{F8E93B30-3DD7-F544-9A30-3C66DECBD51B}" type="presParOf" srcId="{FA7B00DC-F19F-7044-90D8-F66C0179806D}" destId="{9DA96D9A-C4CE-7746-A9EA-BE4973779D75}" srcOrd="0" destOrd="0" presId="urn:microsoft.com/office/officeart/2005/8/layout/list1"/>
    <dgm:cxn modelId="{A26B92F3-3884-1843-A49B-7861C5967F9B}" type="presParOf" srcId="{FA7B00DC-F19F-7044-90D8-F66C0179806D}" destId="{7F4543C8-7221-D642-8D76-2447D123DC9C}" srcOrd="1" destOrd="0" presId="urn:microsoft.com/office/officeart/2005/8/layout/list1"/>
    <dgm:cxn modelId="{89C0AA31-94C1-7B4F-954C-057C17196792}" type="presParOf" srcId="{7367E2C1-3ECC-8C4B-AA27-2C9893716EAC}" destId="{AC757FFC-8526-4443-AF70-0347EAE5929D}" srcOrd="9" destOrd="0" presId="urn:microsoft.com/office/officeart/2005/8/layout/list1"/>
    <dgm:cxn modelId="{17B7C0F5-73C8-3840-9F64-0F553EDCCA59}" type="presParOf" srcId="{7367E2C1-3ECC-8C4B-AA27-2C9893716EAC}" destId="{3F7898EB-0A7D-DF49-A11A-F9C532BF4E45}" srcOrd="10" destOrd="0" presId="urn:microsoft.com/office/officeart/2005/8/layout/list1"/>
    <dgm:cxn modelId="{9507244E-5E44-AC44-AD32-D6B5C6999C6E}" type="presParOf" srcId="{7367E2C1-3ECC-8C4B-AA27-2C9893716EAC}" destId="{EFD589CB-F3A7-A843-9FAD-02D0C9065014}" srcOrd="11" destOrd="0" presId="urn:microsoft.com/office/officeart/2005/8/layout/list1"/>
    <dgm:cxn modelId="{4F83D526-0045-734C-809C-1A003566ED94}" type="presParOf" srcId="{7367E2C1-3ECC-8C4B-AA27-2C9893716EAC}" destId="{F3FC442B-32F9-A442-AED3-8832BD075BF6}" srcOrd="12" destOrd="0" presId="urn:microsoft.com/office/officeart/2005/8/layout/list1"/>
    <dgm:cxn modelId="{A86B300B-D185-A14A-93DE-7ADCED7B2771}" type="presParOf" srcId="{F3FC442B-32F9-A442-AED3-8832BD075BF6}" destId="{BAB4D347-9C84-A549-9540-6B5A29C38C7D}" srcOrd="0" destOrd="0" presId="urn:microsoft.com/office/officeart/2005/8/layout/list1"/>
    <dgm:cxn modelId="{758E67CF-1C24-9D4B-8FC8-78B9BF6FB9DB}" type="presParOf" srcId="{F3FC442B-32F9-A442-AED3-8832BD075BF6}" destId="{EB6CDF9F-3D20-3843-ADA9-6E230F6E843C}" srcOrd="1" destOrd="0" presId="urn:microsoft.com/office/officeart/2005/8/layout/list1"/>
    <dgm:cxn modelId="{1033D39F-EF3F-EC4A-982D-8D1E4D022B44}" type="presParOf" srcId="{7367E2C1-3ECC-8C4B-AA27-2C9893716EAC}" destId="{34AEB090-F1D6-3448-954C-E20237C02037}" srcOrd="13" destOrd="0" presId="urn:microsoft.com/office/officeart/2005/8/layout/list1"/>
    <dgm:cxn modelId="{9BD3264E-5725-494D-98C1-EB303C261249}" type="presParOf" srcId="{7367E2C1-3ECC-8C4B-AA27-2C9893716EAC}" destId="{0D5FD606-A13F-EC41-AF6B-6E1665EC681D}" srcOrd="14" destOrd="0" presId="urn:microsoft.com/office/officeart/2005/8/layout/list1"/>
    <dgm:cxn modelId="{A6AB5326-85E0-BB4B-8A65-5F77701842E4}" type="presParOf" srcId="{7367E2C1-3ECC-8C4B-AA27-2C9893716EAC}" destId="{898D2F1F-1522-044A-B2E2-60611FCF90FC}" srcOrd="15" destOrd="0" presId="urn:microsoft.com/office/officeart/2005/8/layout/list1"/>
    <dgm:cxn modelId="{42CF29AF-4679-544E-9B30-18533CB6669A}" type="presParOf" srcId="{7367E2C1-3ECC-8C4B-AA27-2C9893716EAC}" destId="{A6EA2083-9693-864F-96F0-250FBFEAC450}" srcOrd="16" destOrd="0" presId="urn:microsoft.com/office/officeart/2005/8/layout/list1"/>
    <dgm:cxn modelId="{BAA1D1AA-74E8-374E-B9CE-7EBAF683F59A}" type="presParOf" srcId="{A6EA2083-9693-864F-96F0-250FBFEAC450}" destId="{1B534D0C-FB2D-494A-BCCD-EAE18F981132}" srcOrd="0" destOrd="0" presId="urn:microsoft.com/office/officeart/2005/8/layout/list1"/>
    <dgm:cxn modelId="{0969DE2E-F908-0C4C-9D6B-0C5CB8A8F73E}" type="presParOf" srcId="{A6EA2083-9693-864F-96F0-250FBFEAC450}" destId="{315ECE1C-6278-654D-A3BE-3E6A5E3886AC}" srcOrd="1" destOrd="0" presId="urn:microsoft.com/office/officeart/2005/8/layout/list1"/>
    <dgm:cxn modelId="{068913C5-8970-9D4F-9605-E49574B92623}" type="presParOf" srcId="{7367E2C1-3ECC-8C4B-AA27-2C9893716EAC}" destId="{15CC09C7-9116-5E4D-9C7E-6C594CD01C36}" srcOrd="17" destOrd="0" presId="urn:microsoft.com/office/officeart/2005/8/layout/list1"/>
    <dgm:cxn modelId="{0BF9F052-AD76-2842-B14A-A9E2D21D1ACC}" type="presParOf" srcId="{7367E2C1-3ECC-8C4B-AA27-2C9893716EAC}" destId="{CA417309-75A9-5749-A0A0-E2E2126ED0FC}"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C78A2B7-1052-46BE-A5F1-48C206A9E77A}"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1B1BEB94-7BEB-49D5-A511-EF17B1E0E5E3}">
      <dgm:prSet/>
      <dgm:spPr/>
      <dgm:t>
        <a:bodyPr/>
        <a:lstStyle/>
        <a:p>
          <a:r>
            <a:rPr lang="en-US"/>
            <a:t>AI in Drug Development</a:t>
          </a:r>
        </a:p>
      </dgm:t>
    </dgm:pt>
    <dgm:pt modelId="{FCB254CD-D28A-48ED-8E76-F12FA7AFD31A}" type="parTrans" cxnId="{D604DB3E-DA3D-420D-A689-0CC13477D32B}">
      <dgm:prSet/>
      <dgm:spPr/>
      <dgm:t>
        <a:bodyPr/>
        <a:lstStyle/>
        <a:p>
          <a:endParaRPr lang="en-US"/>
        </a:p>
      </dgm:t>
    </dgm:pt>
    <dgm:pt modelId="{80E9B529-E588-4B02-AD43-EFAFA1B1F79C}" type="sibTrans" cxnId="{D604DB3E-DA3D-420D-A689-0CC13477D32B}">
      <dgm:prSet/>
      <dgm:spPr/>
      <dgm:t>
        <a:bodyPr/>
        <a:lstStyle/>
        <a:p>
          <a:endParaRPr lang="en-US"/>
        </a:p>
      </dgm:t>
    </dgm:pt>
    <dgm:pt modelId="{C6B1847F-DAF2-4EAD-A149-943D22F6E46F}">
      <dgm:prSet/>
      <dgm:spPr/>
      <dgm:t>
        <a:bodyPr/>
        <a:lstStyle/>
        <a:p>
          <a:r>
            <a:rPr lang="en-US"/>
            <a:t>Used in five major use cases</a:t>
          </a:r>
        </a:p>
      </dgm:t>
    </dgm:pt>
    <dgm:pt modelId="{702C6C65-1F4D-45D4-B60D-BAC7FCB9C3F0}" type="parTrans" cxnId="{35667FC6-0B9D-4BCB-9F32-AA048B232D97}">
      <dgm:prSet/>
      <dgm:spPr/>
      <dgm:t>
        <a:bodyPr/>
        <a:lstStyle/>
        <a:p>
          <a:endParaRPr lang="en-US"/>
        </a:p>
      </dgm:t>
    </dgm:pt>
    <dgm:pt modelId="{4BCD5169-34EB-4E43-8B54-21A70C50EC17}" type="sibTrans" cxnId="{35667FC6-0B9D-4BCB-9F32-AA048B232D97}">
      <dgm:prSet/>
      <dgm:spPr/>
      <dgm:t>
        <a:bodyPr/>
        <a:lstStyle/>
        <a:p>
          <a:endParaRPr lang="en-US"/>
        </a:p>
      </dgm:t>
    </dgm:pt>
    <dgm:pt modelId="{2BF788CD-28E7-4ED8-931F-A6F08BAE4232}">
      <dgm:prSet/>
      <dgm:spPr/>
      <dgm:t>
        <a:bodyPr/>
        <a:lstStyle/>
        <a:p>
          <a:r>
            <a:rPr lang="en-US"/>
            <a:t>Enhances speed, efficiency, and accuracy</a:t>
          </a:r>
        </a:p>
      </dgm:t>
    </dgm:pt>
    <dgm:pt modelId="{1155B2BB-7910-421C-8F64-ECECE95B7FC0}" type="parTrans" cxnId="{674D5AB1-B1E6-4C47-B6FD-09A82782505C}">
      <dgm:prSet/>
      <dgm:spPr/>
      <dgm:t>
        <a:bodyPr/>
        <a:lstStyle/>
        <a:p>
          <a:endParaRPr lang="en-US"/>
        </a:p>
      </dgm:t>
    </dgm:pt>
    <dgm:pt modelId="{039C9DC9-6233-4692-BF6F-3998C0CA01C2}" type="sibTrans" cxnId="{674D5AB1-B1E6-4C47-B6FD-09A82782505C}">
      <dgm:prSet/>
      <dgm:spPr/>
      <dgm:t>
        <a:bodyPr/>
        <a:lstStyle/>
        <a:p>
          <a:endParaRPr lang="en-US"/>
        </a:p>
      </dgm:t>
    </dgm:pt>
    <dgm:pt modelId="{1FADD359-EB1A-4B69-9463-84066B21D4F5}">
      <dgm:prSet/>
      <dgm:spPr/>
      <dgm:t>
        <a:bodyPr/>
        <a:lstStyle/>
        <a:p>
          <a:r>
            <a:rPr lang="en-US"/>
            <a:t>Patents and IP Protections</a:t>
          </a:r>
        </a:p>
      </dgm:t>
    </dgm:pt>
    <dgm:pt modelId="{834F5799-07FA-4896-9493-8C8615AA72BA}" type="parTrans" cxnId="{8D0EA14F-28E7-4A43-847A-F00F94DE8FE3}">
      <dgm:prSet/>
      <dgm:spPr/>
      <dgm:t>
        <a:bodyPr/>
        <a:lstStyle/>
        <a:p>
          <a:endParaRPr lang="en-US"/>
        </a:p>
      </dgm:t>
    </dgm:pt>
    <dgm:pt modelId="{356A5C67-030D-41F7-AC3E-77148476BFFB}" type="sibTrans" cxnId="{8D0EA14F-28E7-4A43-847A-F00F94DE8FE3}">
      <dgm:prSet/>
      <dgm:spPr/>
      <dgm:t>
        <a:bodyPr/>
        <a:lstStyle/>
        <a:p>
          <a:endParaRPr lang="en-US"/>
        </a:p>
      </dgm:t>
    </dgm:pt>
    <dgm:pt modelId="{E96F1A92-13EB-438C-96B6-D80B13675C01}">
      <dgm:prSet/>
      <dgm:spPr/>
      <dgm:t>
        <a:bodyPr/>
        <a:lstStyle/>
        <a:p>
          <a:r>
            <a:rPr lang="en-US"/>
            <a:t>Increase in AI-enabled drug discovery patents</a:t>
          </a:r>
        </a:p>
      </dgm:t>
    </dgm:pt>
    <dgm:pt modelId="{A4880473-9310-40DA-BBCC-67996C3E7B46}" type="parTrans" cxnId="{9120F1FB-F578-4203-98FA-18911DF6C02A}">
      <dgm:prSet/>
      <dgm:spPr/>
      <dgm:t>
        <a:bodyPr/>
        <a:lstStyle/>
        <a:p>
          <a:endParaRPr lang="en-US"/>
        </a:p>
      </dgm:t>
    </dgm:pt>
    <dgm:pt modelId="{3C4FE7F3-CD40-4254-A30E-B6EC725137E6}" type="sibTrans" cxnId="{9120F1FB-F578-4203-98FA-18911DF6C02A}">
      <dgm:prSet/>
      <dgm:spPr/>
      <dgm:t>
        <a:bodyPr/>
        <a:lstStyle/>
        <a:p>
          <a:endParaRPr lang="en-US"/>
        </a:p>
      </dgm:t>
    </dgm:pt>
    <dgm:pt modelId="{87ACE387-4F58-4369-8B5F-1E8C2D8BDCA2}">
      <dgm:prSet/>
      <dgm:spPr/>
      <dgm:t>
        <a:bodyPr/>
        <a:lstStyle/>
        <a:p>
          <a:r>
            <a:rPr lang="en-US"/>
            <a:t>Potential for IP lockup in the AI drug discovery space</a:t>
          </a:r>
        </a:p>
      </dgm:t>
    </dgm:pt>
    <dgm:pt modelId="{A525CB7A-3180-4079-87A3-CF88BF36782F}" type="parTrans" cxnId="{2003CC4C-6E2D-4A46-9309-E0B8260A76C6}">
      <dgm:prSet/>
      <dgm:spPr/>
      <dgm:t>
        <a:bodyPr/>
        <a:lstStyle/>
        <a:p>
          <a:endParaRPr lang="en-US"/>
        </a:p>
      </dgm:t>
    </dgm:pt>
    <dgm:pt modelId="{5A536414-6CE9-4D19-9D90-0EFAC2F91911}" type="sibTrans" cxnId="{2003CC4C-6E2D-4A46-9309-E0B8260A76C6}">
      <dgm:prSet/>
      <dgm:spPr/>
      <dgm:t>
        <a:bodyPr/>
        <a:lstStyle/>
        <a:p>
          <a:endParaRPr lang="en-US"/>
        </a:p>
      </dgm:t>
    </dgm:pt>
    <dgm:pt modelId="{299C087C-FA19-4507-8DC7-97F4B72FD457}">
      <dgm:prSet/>
      <dgm:spPr/>
      <dgm:t>
        <a:bodyPr/>
        <a:lstStyle/>
        <a:p>
          <a:r>
            <a:rPr lang="en-US" dirty="0"/>
            <a:t>Global Health Security Policy Considerations</a:t>
          </a:r>
        </a:p>
      </dgm:t>
    </dgm:pt>
    <dgm:pt modelId="{D2FE9BCC-94D1-41D8-A1CB-EAA338E894F1}" type="parTrans" cxnId="{E3BD5F22-2F40-4B29-BE62-979D3FB03A4B}">
      <dgm:prSet/>
      <dgm:spPr/>
      <dgm:t>
        <a:bodyPr/>
        <a:lstStyle/>
        <a:p>
          <a:endParaRPr lang="en-US"/>
        </a:p>
      </dgm:t>
    </dgm:pt>
    <dgm:pt modelId="{5D674A39-D8BA-4D2A-BD7B-750AEA41F11D}" type="sibTrans" cxnId="{E3BD5F22-2F40-4B29-BE62-979D3FB03A4B}">
      <dgm:prSet/>
      <dgm:spPr/>
      <dgm:t>
        <a:bodyPr/>
        <a:lstStyle/>
        <a:p>
          <a:endParaRPr lang="en-US"/>
        </a:p>
      </dgm:t>
    </dgm:pt>
    <dgm:pt modelId="{EB12FFAE-AB38-43C0-AD4A-78B43DC41935}">
      <dgm:prSet/>
      <dgm:spPr/>
      <dgm:t>
        <a:bodyPr/>
        <a:lstStyle/>
        <a:p>
          <a:r>
            <a:rPr lang="en-US" b="1"/>
            <a:t>Will AI-IP exacerbate existing global health inequalities?</a:t>
          </a:r>
          <a:endParaRPr lang="en-US"/>
        </a:p>
      </dgm:t>
    </dgm:pt>
    <dgm:pt modelId="{7DDB6EDB-117F-4F1D-A9EA-14E4B235076B}" type="parTrans" cxnId="{BF941A51-1275-4E7B-ADDC-B052DC7D86B1}">
      <dgm:prSet/>
      <dgm:spPr/>
      <dgm:t>
        <a:bodyPr/>
        <a:lstStyle/>
        <a:p>
          <a:endParaRPr lang="en-US"/>
        </a:p>
      </dgm:t>
    </dgm:pt>
    <dgm:pt modelId="{B1290BCC-A871-4FD9-A679-042BB8B2413C}" type="sibTrans" cxnId="{BF941A51-1275-4E7B-ADDC-B052DC7D86B1}">
      <dgm:prSet/>
      <dgm:spPr/>
      <dgm:t>
        <a:bodyPr/>
        <a:lstStyle/>
        <a:p>
          <a:endParaRPr lang="en-US"/>
        </a:p>
      </dgm:t>
    </dgm:pt>
    <dgm:pt modelId="{43AC90DC-952B-4B7A-9F01-6D36BDD0723E}">
      <dgm:prSet/>
      <dgm:spPr/>
      <dgm:t>
        <a:bodyPr/>
        <a:lstStyle/>
        <a:p>
          <a:r>
            <a:rPr lang="en-US"/>
            <a:t>Speed of drug development, </a:t>
          </a:r>
        </a:p>
      </dgm:t>
    </dgm:pt>
    <dgm:pt modelId="{67E719D0-FD9B-459D-B292-0C71AF94FBDB}" type="parTrans" cxnId="{D2EFA17E-24DE-462C-A594-3389363D23A3}">
      <dgm:prSet/>
      <dgm:spPr/>
      <dgm:t>
        <a:bodyPr/>
        <a:lstStyle/>
        <a:p>
          <a:endParaRPr lang="en-US"/>
        </a:p>
      </dgm:t>
    </dgm:pt>
    <dgm:pt modelId="{21EEFA09-1FA4-4E92-B096-7967C62E4598}" type="sibTrans" cxnId="{D2EFA17E-24DE-462C-A594-3389363D23A3}">
      <dgm:prSet/>
      <dgm:spPr/>
      <dgm:t>
        <a:bodyPr/>
        <a:lstStyle/>
        <a:p>
          <a:endParaRPr lang="en-US"/>
        </a:p>
      </dgm:t>
    </dgm:pt>
    <dgm:pt modelId="{222B96CE-8DE7-4919-9EB0-155246D4D780}">
      <dgm:prSet/>
      <dgm:spPr/>
      <dgm:t>
        <a:bodyPr/>
        <a:lstStyle/>
        <a:p>
          <a:r>
            <a:rPr lang="en-US" dirty="0"/>
            <a:t>Affordability of new medicines, </a:t>
          </a:r>
        </a:p>
      </dgm:t>
    </dgm:pt>
    <dgm:pt modelId="{9FCE38D4-4D07-4E5B-B0E0-5AAC0A46809C}" type="parTrans" cxnId="{A9811FFB-996C-46C1-84F4-DC7D36E87DED}">
      <dgm:prSet/>
      <dgm:spPr/>
      <dgm:t>
        <a:bodyPr/>
        <a:lstStyle/>
        <a:p>
          <a:endParaRPr lang="en-US"/>
        </a:p>
      </dgm:t>
    </dgm:pt>
    <dgm:pt modelId="{5F0B59FC-565C-4445-89C6-CDDB15DEFD62}" type="sibTrans" cxnId="{A9811FFB-996C-46C1-84F4-DC7D36E87DED}">
      <dgm:prSet/>
      <dgm:spPr/>
      <dgm:t>
        <a:bodyPr/>
        <a:lstStyle/>
        <a:p>
          <a:endParaRPr lang="en-US"/>
        </a:p>
      </dgm:t>
    </dgm:pt>
    <dgm:pt modelId="{A6F362DE-B79B-4A42-92C6-E1BFDFAC26A6}">
      <dgm:prSet/>
      <dgm:spPr/>
      <dgm:t>
        <a:bodyPr/>
        <a:lstStyle/>
        <a:p>
          <a:r>
            <a:rPr lang="en-US"/>
            <a:t>Concentration of R&amp;D</a:t>
          </a:r>
        </a:p>
      </dgm:t>
    </dgm:pt>
    <dgm:pt modelId="{F371D902-97AE-4169-8A5C-7B3ACCCE618D}" type="parTrans" cxnId="{77302661-F443-4DB6-B5CA-63D8D1F0A31E}">
      <dgm:prSet/>
      <dgm:spPr/>
      <dgm:t>
        <a:bodyPr/>
        <a:lstStyle/>
        <a:p>
          <a:endParaRPr lang="en-US"/>
        </a:p>
      </dgm:t>
    </dgm:pt>
    <dgm:pt modelId="{A9B4E23E-FAAD-491E-8AD3-B5074FF004FD}" type="sibTrans" cxnId="{77302661-F443-4DB6-B5CA-63D8D1F0A31E}">
      <dgm:prSet/>
      <dgm:spPr/>
      <dgm:t>
        <a:bodyPr/>
        <a:lstStyle/>
        <a:p>
          <a:endParaRPr lang="en-US"/>
        </a:p>
      </dgm:t>
    </dgm:pt>
    <dgm:pt modelId="{05AD4392-E3E2-4830-8ED6-C06C53596D20}">
      <dgm:prSet/>
      <dgm:spPr/>
      <dgm:t>
        <a:bodyPr/>
        <a:lstStyle/>
        <a:p>
          <a:r>
            <a:rPr lang="en-US" dirty="0"/>
            <a:t>Focus on commercial diseases, further neglect of “neglected” diseases?</a:t>
          </a:r>
        </a:p>
      </dgm:t>
    </dgm:pt>
    <dgm:pt modelId="{BC54978B-E73E-4065-8181-7A6E4FF63914}" type="parTrans" cxnId="{B23B4E29-D98B-469C-B6CA-2031BA76F4F2}">
      <dgm:prSet/>
      <dgm:spPr/>
      <dgm:t>
        <a:bodyPr/>
        <a:lstStyle/>
        <a:p>
          <a:endParaRPr lang="en-US"/>
        </a:p>
      </dgm:t>
    </dgm:pt>
    <dgm:pt modelId="{1D99381E-9ABA-4414-9236-477A3FFEAB4A}" type="sibTrans" cxnId="{B23B4E29-D98B-469C-B6CA-2031BA76F4F2}">
      <dgm:prSet/>
      <dgm:spPr/>
      <dgm:t>
        <a:bodyPr/>
        <a:lstStyle/>
        <a:p>
          <a:endParaRPr lang="en-US"/>
        </a:p>
      </dgm:t>
    </dgm:pt>
    <dgm:pt modelId="{D24AC738-0C18-4162-881D-4A0472055039}">
      <dgm:prSet/>
      <dgm:spPr/>
      <dgm:t>
        <a:bodyPr/>
        <a:lstStyle/>
        <a:p>
          <a:r>
            <a:rPr lang="en-US" dirty="0"/>
            <a:t>Further R&amp;D concentration in high-income countries? </a:t>
          </a:r>
        </a:p>
      </dgm:t>
    </dgm:pt>
    <dgm:pt modelId="{A9015994-E6EE-4779-B896-44E6D9184D0E}" type="parTrans" cxnId="{445382E6-783B-4C12-91D0-D0F68C778CD7}">
      <dgm:prSet/>
      <dgm:spPr/>
      <dgm:t>
        <a:bodyPr/>
        <a:lstStyle/>
        <a:p>
          <a:endParaRPr lang="en-US"/>
        </a:p>
      </dgm:t>
    </dgm:pt>
    <dgm:pt modelId="{BCB660BF-16F6-4C4E-AE1C-0C757CB98057}" type="sibTrans" cxnId="{445382E6-783B-4C12-91D0-D0F68C778CD7}">
      <dgm:prSet/>
      <dgm:spPr/>
      <dgm:t>
        <a:bodyPr/>
        <a:lstStyle/>
        <a:p>
          <a:endParaRPr lang="en-US"/>
        </a:p>
      </dgm:t>
    </dgm:pt>
    <dgm:pt modelId="{1AF74A33-B7E3-BD49-BDCA-C635831281CB}" type="pres">
      <dgm:prSet presAssocID="{9C78A2B7-1052-46BE-A5F1-48C206A9E77A}" presName="linear" presStyleCnt="0">
        <dgm:presLayoutVars>
          <dgm:dir/>
          <dgm:animLvl val="lvl"/>
          <dgm:resizeHandles val="exact"/>
        </dgm:presLayoutVars>
      </dgm:prSet>
      <dgm:spPr/>
    </dgm:pt>
    <dgm:pt modelId="{D531CFB1-45CF-7446-AA66-8C9F1522609D}" type="pres">
      <dgm:prSet presAssocID="{1B1BEB94-7BEB-49D5-A511-EF17B1E0E5E3}" presName="parentLin" presStyleCnt="0"/>
      <dgm:spPr/>
    </dgm:pt>
    <dgm:pt modelId="{C698DF96-1127-1E46-8ABB-7A889864D63B}" type="pres">
      <dgm:prSet presAssocID="{1B1BEB94-7BEB-49D5-A511-EF17B1E0E5E3}" presName="parentLeftMargin" presStyleLbl="node1" presStyleIdx="0" presStyleCnt="3"/>
      <dgm:spPr/>
    </dgm:pt>
    <dgm:pt modelId="{1938289D-6B22-1B49-9B2C-F086ADDD5EE7}" type="pres">
      <dgm:prSet presAssocID="{1B1BEB94-7BEB-49D5-A511-EF17B1E0E5E3}" presName="parentText" presStyleLbl="node1" presStyleIdx="0" presStyleCnt="3">
        <dgm:presLayoutVars>
          <dgm:chMax val="0"/>
          <dgm:bulletEnabled val="1"/>
        </dgm:presLayoutVars>
      </dgm:prSet>
      <dgm:spPr/>
    </dgm:pt>
    <dgm:pt modelId="{925BB549-D023-9244-8DE2-BFEAEE66A82A}" type="pres">
      <dgm:prSet presAssocID="{1B1BEB94-7BEB-49D5-A511-EF17B1E0E5E3}" presName="negativeSpace" presStyleCnt="0"/>
      <dgm:spPr/>
    </dgm:pt>
    <dgm:pt modelId="{15B9A98B-F76E-C543-B7BE-16C3347B9BDA}" type="pres">
      <dgm:prSet presAssocID="{1B1BEB94-7BEB-49D5-A511-EF17B1E0E5E3}" presName="childText" presStyleLbl="conFgAcc1" presStyleIdx="0" presStyleCnt="3">
        <dgm:presLayoutVars>
          <dgm:bulletEnabled val="1"/>
        </dgm:presLayoutVars>
      </dgm:prSet>
      <dgm:spPr/>
    </dgm:pt>
    <dgm:pt modelId="{C253E905-EF07-4342-975B-C4FAF3CEA026}" type="pres">
      <dgm:prSet presAssocID="{80E9B529-E588-4B02-AD43-EFAFA1B1F79C}" presName="spaceBetweenRectangles" presStyleCnt="0"/>
      <dgm:spPr/>
    </dgm:pt>
    <dgm:pt modelId="{4D83501D-CF18-A747-864E-C4F7CB8DCD15}" type="pres">
      <dgm:prSet presAssocID="{1FADD359-EB1A-4B69-9463-84066B21D4F5}" presName="parentLin" presStyleCnt="0"/>
      <dgm:spPr/>
    </dgm:pt>
    <dgm:pt modelId="{0B8A1995-5976-A849-BF91-03E092AD3B43}" type="pres">
      <dgm:prSet presAssocID="{1FADD359-EB1A-4B69-9463-84066B21D4F5}" presName="parentLeftMargin" presStyleLbl="node1" presStyleIdx="0" presStyleCnt="3"/>
      <dgm:spPr/>
    </dgm:pt>
    <dgm:pt modelId="{63C7E463-3E22-564B-85AE-1E8D4533EB04}" type="pres">
      <dgm:prSet presAssocID="{1FADD359-EB1A-4B69-9463-84066B21D4F5}" presName="parentText" presStyleLbl="node1" presStyleIdx="1" presStyleCnt="3">
        <dgm:presLayoutVars>
          <dgm:chMax val="0"/>
          <dgm:bulletEnabled val="1"/>
        </dgm:presLayoutVars>
      </dgm:prSet>
      <dgm:spPr/>
    </dgm:pt>
    <dgm:pt modelId="{1B6E5542-3E6D-8B4A-B4E8-3BD64EE45AED}" type="pres">
      <dgm:prSet presAssocID="{1FADD359-EB1A-4B69-9463-84066B21D4F5}" presName="negativeSpace" presStyleCnt="0"/>
      <dgm:spPr/>
    </dgm:pt>
    <dgm:pt modelId="{B667FAB7-1FD5-514E-A50A-25A79F5D8FD2}" type="pres">
      <dgm:prSet presAssocID="{1FADD359-EB1A-4B69-9463-84066B21D4F5}" presName="childText" presStyleLbl="conFgAcc1" presStyleIdx="1" presStyleCnt="3">
        <dgm:presLayoutVars>
          <dgm:bulletEnabled val="1"/>
        </dgm:presLayoutVars>
      </dgm:prSet>
      <dgm:spPr/>
    </dgm:pt>
    <dgm:pt modelId="{64B358D3-921F-294E-95C1-2CC7D8FE6F00}" type="pres">
      <dgm:prSet presAssocID="{356A5C67-030D-41F7-AC3E-77148476BFFB}" presName="spaceBetweenRectangles" presStyleCnt="0"/>
      <dgm:spPr/>
    </dgm:pt>
    <dgm:pt modelId="{AF5E5FF1-2726-624E-8EEE-E77CBE6DE114}" type="pres">
      <dgm:prSet presAssocID="{299C087C-FA19-4507-8DC7-97F4B72FD457}" presName="parentLin" presStyleCnt="0"/>
      <dgm:spPr/>
    </dgm:pt>
    <dgm:pt modelId="{AEE948A5-07AB-6F40-9AE7-4005A9E5CF5D}" type="pres">
      <dgm:prSet presAssocID="{299C087C-FA19-4507-8DC7-97F4B72FD457}" presName="parentLeftMargin" presStyleLbl="node1" presStyleIdx="1" presStyleCnt="3"/>
      <dgm:spPr/>
    </dgm:pt>
    <dgm:pt modelId="{1ACA8206-9A20-4D44-80D8-C39F59E6738A}" type="pres">
      <dgm:prSet presAssocID="{299C087C-FA19-4507-8DC7-97F4B72FD457}" presName="parentText" presStyleLbl="node1" presStyleIdx="2" presStyleCnt="3">
        <dgm:presLayoutVars>
          <dgm:chMax val="0"/>
          <dgm:bulletEnabled val="1"/>
        </dgm:presLayoutVars>
      </dgm:prSet>
      <dgm:spPr/>
    </dgm:pt>
    <dgm:pt modelId="{A1A67835-5B3A-9440-A5E6-597C4F9C33D4}" type="pres">
      <dgm:prSet presAssocID="{299C087C-FA19-4507-8DC7-97F4B72FD457}" presName="negativeSpace" presStyleCnt="0"/>
      <dgm:spPr/>
    </dgm:pt>
    <dgm:pt modelId="{01341E86-8A59-6D48-9446-0F4606FEE4AE}" type="pres">
      <dgm:prSet presAssocID="{299C087C-FA19-4507-8DC7-97F4B72FD457}" presName="childText" presStyleLbl="conFgAcc1" presStyleIdx="2" presStyleCnt="3">
        <dgm:presLayoutVars>
          <dgm:bulletEnabled val="1"/>
        </dgm:presLayoutVars>
      </dgm:prSet>
      <dgm:spPr/>
    </dgm:pt>
  </dgm:ptLst>
  <dgm:cxnLst>
    <dgm:cxn modelId="{7632EF05-7D18-514A-A525-B6DFC9C8090E}" type="presOf" srcId="{1B1BEB94-7BEB-49D5-A511-EF17B1E0E5E3}" destId="{C698DF96-1127-1E46-8ABB-7A889864D63B}" srcOrd="0" destOrd="0" presId="urn:microsoft.com/office/officeart/2005/8/layout/list1"/>
    <dgm:cxn modelId="{8A824417-563F-AC42-8D4F-7BA76DD9B957}" type="presOf" srcId="{9C78A2B7-1052-46BE-A5F1-48C206A9E77A}" destId="{1AF74A33-B7E3-BD49-BDCA-C635831281CB}" srcOrd="0" destOrd="0" presId="urn:microsoft.com/office/officeart/2005/8/layout/list1"/>
    <dgm:cxn modelId="{8182DB1C-A2EC-C649-825F-69CF6BB04A8A}" type="presOf" srcId="{299C087C-FA19-4507-8DC7-97F4B72FD457}" destId="{1ACA8206-9A20-4D44-80D8-C39F59E6738A}" srcOrd="1" destOrd="0" presId="urn:microsoft.com/office/officeart/2005/8/layout/list1"/>
    <dgm:cxn modelId="{E3BD5F22-2F40-4B29-BE62-979D3FB03A4B}" srcId="{9C78A2B7-1052-46BE-A5F1-48C206A9E77A}" destId="{299C087C-FA19-4507-8DC7-97F4B72FD457}" srcOrd="2" destOrd="0" parTransId="{D2FE9BCC-94D1-41D8-A1CB-EAA338E894F1}" sibTransId="{5D674A39-D8BA-4D2A-BD7B-750AEA41F11D}"/>
    <dgm:cxn modelId="{8D1C5B28-F5E6-8A46-A588-74250B9BEFE9}" type="presOf" srcId="{222B96CE-8DE7-4919-9EB0-155246D4D780}" destId="{01341E86-8A59-6D48-9446-0F4606FEE4AE}" srcOrd="0" destOrd="2" presId="urn:microsoft.com/office/officeart/2005/8/layout/list1"/>
    <dgm:cxn modelId="{B23B4E29-D98B-469C-B6CA-2031BA76F4F2}" srcId="{A6F362DE-B79B-4A42-92C6-E1BFDFAC26A6}" destId="{05AD4392-E3E2-4830-8ED6-C06C53596D20}" srcOrd="0" destOrd="0" parTransId="{BC54978B-E73E-4065-8181-7A6E4FF63914}" sibTransId="{1D99381E-9ABA-4414-9236-477A3FFEAB4A}"/>
    <dgm:cxn modelId="{9DEDB337-8C5C-424D-A5D4-EC7924A8CD92}" type="presOf" srcId="{87ACE387-4F58-4369-8B5F-1E8C2D8BDCA2}" destId="{B667FAB7-1FD5-514E-A50A-25A79F5D8FD2}" srcOrd="0" destOrd="1" presId="urn:microsoft.com/office/officeart/2005/8/layout/list1"/>
    <dgm:cxn modelId="{D604DB3E-DA3D-420D-A689-0CC13477D32B}" srcId="{9C78A2B7-1052-46BE-A5F1-48C206A9E77A}" destId="{1B1BEB94-7BEB-49D5-A511-EF17B1E0E5E3}" srcOrd="0" destOrd="0" parTransId="{FCB254CD-D28A-48ED-8E76-F12FA7AFD31A}" sibTransId="{80E9B529-E588-4B02-AD43-EFAFA1B1F79C}"/>
    <dgm:cxn modelId="{62D41D3F-0CD1-F646-8106-61A29F7DF0A3}" type="presOf" srcId="{05AD4392-E3E2-4830-8ED6-C06C53596D20}" destId="{01341E86-8A59-6D48-9446-0F4606FEE4AE}" srcOrd="0" destOrd="4" presId="urn:microsoft.com/office/officeart/2005/8/layout/list1"/>
    <dgm:cxn modelId="{7ED8EA40-7D90-DC40-B231-4AB7635CF903}" type="presOf" srcId="{C6B1847F-DAF2-4EAD-A149-943D22F6E46F}" destId="{15B9A98B-F76E-C543-B7BE-16C3347B9BDA}" srcOrd="0" destOrd="0" presId="urn:microsoft.com/office/officeart/2005/8/layout/list1"/>
    <dgm:cxn modelId="{1BE65C41-BC39-1D49-98E7-3E2793D1B18F}" type="presOf" srcId="{299C087C-FA19-4507-8DC7-97F4B72FD457}" destId="{AEE948A5-07AB-6F40-9AE7-4005A9E5CF5D}" srcOrd="0" destOrd="0" presId="urn:microsoft.com/office/officeart/2005/8/layout/list1"/>
    <dgm:cxn modelId="{E679B442-019E-3541-B422-018F79B1B9CD}" type="presOf" srcId="{43AC90DC-952B-4B7A-9F01-6D36BDD0723E}" destId="{01341E86-8A59-6D48-9446-0F4606FEE4AE}" srcOrd="0" destOrd="1" presId="urn:microsoft.com/office/officeart/2005/8/layout/list1"/>
    <dgm:cxn modelId="{2003CC4C-6E2D-4A46-9309-E0B8260A76C6}" srcId="{1FADD359-EB1A-4B69-9463-84066B21D4F5}" destId="{87ACE387-4F58-4369-8B5F-1E8C2D8BDCA2}" srcOrd="1" destOrd="0" parTransId="{A525CB7A-3180-4079-87A3-CF88BF36782F}" sibTransId="{5A536414-6CE9-4D19-9D90-0EFAC2F91911}"/>
    <dgm:cxn modelId="{5BFA8A4D-6BD9-3A41-B40A-6BC2591326C7}" type="presOf" srcId="{1FADD359-EB1A-4B69-9463-84066B21D4F5}" destId="{63C7E463-3E22-564B-85AE-1E8D4533EB04}" srcOrd="1" destOrd="0" presId="urn:microsoft.com/office/officeart/2005/8/layout/list1"/>
    <dgm:cxn modelId="{8D0EA14F-28E7-4A43-847A-F00F94DE8FE3}" srcId="{9C78A2B7-1052-46BE-A5F1-48C206A9E77A}" destId="{1FADD359-EB1A-4B69-9463-84066B21D4F5}" srcOrd="1" destOrd="0" parTransId="{834F5799-07FA-4896-9493-8C8615AA72BA}" sibTransId="{356A5C67-030D-41F7-AC3E-77148476BFFB}"/>
    <dgm:cxn modelId="{BF941A51-1275-4E7B-ADDC-B052DC7D86B1}" srcId="{299C087C-FA19-4507-8DC7-97F4B72FD457}" destId="{EB12FFAE-AB38-43C0-AD4A-78B43DC41935}" srcOrd="0" destOrd="0" parTransId="{7DDB6EDB-117F-4F1D-A9EA-14E4B235076B}" sibTransId="{B1290BCC-A871-4FD9-A679-042BB8B2413C}"/>
    <dgm:cxn modelId="{77302661-F443-4DB6-B5CA-63D8D1F0A31E}" srcId="{EB12FFAE-AB38-43C0-AD4A-78B43DC41935}" destId="{A6F362DE-B79B-4A42-92C6-E1BFDFAC26A6}" srcOrd="2" destOrd="0" parTransId="{F371D902-97AE-4169-8A5C-7B3ACCCE618D}" sibTransId="{A9B4E23E-FAAD-491E-8AD3-B5074FF004FD}"/>
    <dgm:cxn modelId="{4B5E9973-1038-424B-AB5A-D6F9298D049C}" type="presOf" srcId="{1B1BEB94-7BEB-49D5-A511-EF17B1E0E5E3}" destId="{1938289D-6B22-1B49-9B2C-F086ADDD5EE7}" srcOrd="1" destOrd="0" presId="urn:microsoft.com/office/officeart/2005/8/layout/list1"/>
    <dgm:cxn modelId="{D2EFA17E-24DE-462C-A594-3389363D23A3}" srcId="{EB12FFAE-AB38-43C0-AD4A-78B43DC41935}" destId="{43AC90DC-952B-4B7A-9F01-6D36BDD0723E}" srcOrd="0" destOrd="0" parTransId="{67E719D0-FD9B-459D-B292-0C71AF94FBDB}" sibTransId="{21EEFA09-1FA4-4E92-B096-7967C62E4598}"/>
    <dgm:cxn modelId="{9F09CDAD-C430-8A4A-B835-937D9272C85C}" type="presOf" srcId="{A6F362DE-B79B-4A42-92C6-E1BFDFAC26A6}" destId="{01341E86-8A59-6D48-9446-0F4606FEE4AE}" srcOrd="0" destOrd="3" presId="urn:microsoft.com/office/officeart/2005/8/layout/list1"/>
    <dgm:cxn modelId="{674D5AB1-B1E6-4C47-B6FD-09A82782505C}" srcId="{1B1BEB94-7BEB-49D5-A511-EF17B1E0E5E3}" destId="{2BF788CD-28E7-4ED8-931F-A6F08BAE4232}" srcOrd="1" destOrd="0" parTransId="{1155B2BB-7910-421C-8F64-ECECE95B7FC0}" sibTransId="{039C9DC9-6233-4692-BF6F-3998C0CA01C2}"/>
    <dgm:cxn modelId="{35667FC6-0B9D-4BCB-9F32-AA048B232D97}" srcId="{1B1BEB94-7BEB-49D5-A511-EF17B1E0E5E3}" destId="{C6B1847F-DAF2-4EAD-A149-943D22F6E46F}" srcOrd="0" destOrd="0" parTransId="{702C6C65-1F4D-45D4-B60D-BAC7FCB9C3F0}" sibTransId="{4BCD5169-34EB-4E43-8B54-21A70C50EC17}"/>
    <dgm:cxn modelId="{260015C9-6D9A-E84A-8A8D-A71569FFB5B5}" type="presOf" srcId="{D24AC738-0C18-4162-881D-4A0472055039}" destId="{01341E86-8A59-6D48-9446-0F4606FEE4AE}" srcOrd="0" destOrd="5" presId="urn:microsoft.com/office/officeart/2005/8/layout/list1"/>
    <dgm:cxn modelId="{EA18AAD6-BFE1-B04B-A6A1-68B24856EFA8}" type="presOf" srcId="{1FADD359-EB1A-4B69-9463-84066B21D4F5}" destId="{0B8A1995-5976-A849-BF91-03E092AD3B43}" srcOrd="0" destOrd="0" presId="urn:microsoft.com/office/officeart/2005/8/layout/list1"/>
    <dgm:cxn modelId="{CE230DDC-CFE4-4244-A58D-2152FE682197}" type="presOf" srcId="{EB12FFAE-AB38-43C0-AD4A-78B43DC41935}" destId="{01341E86-8A59-6D48-9446-0F4606FEE4AE}" srcOrd="0" destOrd="0" presId="urn:microsoft.com/office/officeart/2005/8/layout/list1"/>
    <dgm:cxn modelId="{99298EE0-7867-0E42-B51C-71D695A9ED50}" type="presOf" srcId="{E96F1A92-13EB-438C-96B6-D80B13675C01}" destId="{B667FAB7-1FD5-514E-A50A-25A79F5D8FD2}" srcOrd="0" destOrd="0" presId="urn:microsoft.com/office/officeart/2005/8/layout/list1"/>
    <dgm:cxn modelId="{445382E6-783B-4C12-91D0-D0F68C778CD7}" srcId="{A6F362DE-B79B-4A42-92C6-E1BFDFAC26A6}" destId="{D24AC738-0C18-4162-881D-4A0472055039}" srcOrd="1" destOrd="0" parTransId="{A9015994-E6EE-4779-B896-44E6D9184D0E}" sibTransId="{BCB660BF-16F6-4C4E-AE1C-0C757CB98057}"/>
    <dgm:cxn modelId="{2591E3F6-B39D-7244-9EDA-91D51280F06D}" type="presOf" srcId="{2BF788CD-28E7-4ED8-931F-A6F08BAE4232}" destId="{15B9A98B-F76E-C543-B7BE-16C3347B9BDA}" srcOrd="0" destOrd="1" presId="urn:microsoft.com/office/officeart/2005/8/layout/list1"/>
    <dgm:cxn modelId="{A9811FFB-996C-46C1-84F4-DC7D36E87DED}" srcId="{EB12FFAE-AB38-43C0-AD4A-78B43DC41935}" destId="{222B96CE-8DE7-4919-9EB0-155246D4D780}" srcOrd="1" destOrd="0" parTransId="{9FCE38D4-4D07-4E5B-B0E0-5AAC0A46809C}" sibTransId="{5F0B59FC-565C-4445-89C6-CDDB15DEFD62}"/>
    <dgm:cxn modelId="{9120F1FB-F578-4203-98FA-18911DF6C02A}" srcId="{1FADD359-EB1A-4B69-9463-84066B21D4F5}" destId="{E96F1A92-13EB-438C-96B6-D80B13675C01}" srcOrd="0" destOrd="0" parTransId="{A4880473-9310-40DA-BBCC-67996C3E7B46}" sibTransId="{3C4FE7F3-CD40-4254-A30E-B6EC725137E6}"/>
    <dgm:cxn modelId="{8DAC79A2-24C9-854A-B190-64075CFB0DEC}" type="presParOf" srcId="{1AF74A33-B7E3-BD49-BDCA-C635831281CB}" destId="{D531CFB1-45CF-7446-AA66-8C9F1522609D}" srcOrd="0" destOrd="0" presId="urn:microsoft.com/office/officeart/2005/8/layout/list1"/>
    <dgm:cxn modelId="{4A48E1CB-F11A-444F-B209-45D493B13028}" type="presParOf" srcId="{D531CFB1-45CF-7446-AA66-8C9F1522609D}" destId="{C698DF96-1127-1E46-8ABB-7A889864D63B}" srcOrd="0" destOrd="0" presId="urn:microsoft.com/office/officeart/2005/8/layout/list1"/>
    <dgm:cxn modelId="{C8DE5D84-CF59-0940-82D5-47C9580579F1}" type="presParOf" srcId="{D531CFB1-45CF-7446-AA66-8C9F1522609D}" destId="{1938289D-6B22-1B49-9B2C-F086ADDD5EE7}" srcOrd="1" destOrd="0" presId="urn:microsoft.com/office/officeart/2005/8/layout/list1"/>
    <dgm:cxn modelId="{8DC64DB9-C70D-5C4A-8251-B491396A71E7}" type="presParOf" srcId="{1AF74A33-B7E3-BD49-BDCA-C635831281CB}" destId="{925BB549-D023-9244-8DE2-BFEAEE66A82A}" srcOrd="1" destOrd="0" presId="urn:microsoft.com/office/officeart/2005/8/layout/list1"/>
    <dgm:cxn modelId="{131C86E6-EACA-E541-BB1B-EFD616DA07E1}" type="presParOf" srcId="{1AF74A33-B7E3-BD49-BDCA-C635831281CB}" destId="{15B9A98B-F76E-C543-B7BE-16C3347B9BDA}" srcOrd="2" destOrd="0" presId="urn:microsoft.com/office/officeart/2005/8/layout/list1"/>
    <dgm:cxn modelId="{856707BB-3DA6-BB47-80EE-3D617EEBB763}" type="presParOf" srcId="{1AF74A33-B7E3-BD49-BDCA-C635831281CB}" destId="{C253E905-EF07-4342-975B-C4FAF3CEA026}" srcOrd="3" destOrd="0" presId="urn:microsoft.com/office/officeart/2005/8/layout/list1"/>
    <dgm:cxn modelId="{685390AD-7C10-1246-8C6F-5439C2EDCB2A}" type="presParOf" srcId="{1AF74A33-B7E3-BD49-BDCA-C635831281CB}" destId="{4D83501D-CF18-A747-864E-C4F7CB8DCD15}" srcOrd="4" destOrd="0" presId="urn:microsoft.com/office/officeart/2005/8/layout/list1"/>
    <dgm:cxn modelId="{7D0C1F5D-8E22-8E42-BDBB-57A7D6122FC0}" type="presParOf" srcId="{4D83501D-CF18-A747-864E-C4F7CB8DCD15}" destId="{0B8A1995-5976-A849-BF91-03E092AD3B43}" srcOrd="0" destOrd="0" presId="urn:microsoft.com/office/officeart/2005/8/layout/list1"/>
    <dgm:cxn modelId="{E21BFBAB-C428-D248-8314-C9CA751C4826}" type="presParOf" srcId="{4D83501D-CF18-A747-864E-C4F7CB8DCD15}" destId="{63C7E463-3E22-564B-85AE-1E8D4533EB04}" srcOrd="1" destOrd="0" presId="urn:microsoft.com/office/officeart/2005/8/layout/list1"/>
    <dgm:cxn modelId="{1ACB3D48-59EA-A346-9B28-07661CC7530D}" type="presParOf" srcId="{1AF74A33-B7E3-BD49-BDCA-C635831281CB}" destId="{1B6E5542-3E6D-8B4A-B4E8-3BD64EE45AED}" srcOrd="5" destOrd="0" presId="urn:microsoft.com/office/officeart/2005/8/layout/list1"/>
    <dgm:cxn modelId="{020D4AC5-7761-E542-B5D4-DDFD8922FEA6}" type="presParOf" srcId="{1AF74A33-B7E3-BD49-BDCA-C635831281CB}" destId="{B667FAB7-1FD5-514E-A50A-25A79F5D8FD2}" srcOrd="6" destOrd="0" presId="urn:microsoft.com/office/officeart/2005/8/layout/list1"/>
    <dgm:cxn modelId="{431E27CF-56D0-0E44-A98F-595EE1F13DBC}" type="presParOf" srcId="{1AF74A33-B7E3-BD49-BDCA-C635831281CB}" destId="{64B358D3-921F-294E-95C1-2CC7D8FE6F00}" srcOrd="7" destOrd="0" presId="urn:microsoft.com/office/officeart/2005/8/layout/list1"/>
    <dgm:cxn modelId="{C0889A5A-6652-494B-8657-6CDD24A01FBA}" type="presParOf" srcId="{1AF74A33-B7E3-BD49-BDCA-C635831281CB}" destId="{AF5E5FF1-2726-624E-8EEE-E77CBE6DE114}" srcOrd="8" destOrd="0" presId="urn:microsoft.com/office/officeart/2005/8/layout/list1"/>
    <dgm:cxn modelId="{4D2B0B0E-6A5B-5B49-B8C6-4E4C739616F9}" type="presParOf" srcId="{AF5E5FF1-2726-624E-8EEE-E77CBE6DE114}" destId="{AEE948A5-07AB-6F40-9AE7-4005A9E5CF5D}" srcOrd="0" destOrd="0" presId="urn:microsoft.com/office/officeart/2005/8/layout/list1"/>
    <dgm:cxn modelId="{F4B7C8F0-3D55-9347-B56A-01F157E2C9D2}" type="presParOf" srcId="{AF5E5FF1-2726-624E-8EEE-E77CBE6DE114}" destId="{1ACA8206-9A20-4D44-80D8-C39F59E6738A}" srcOrd="1" destOrd="0" presId="urn:microsoft.com/office/officeart/2005/8/layout/list1"/>
    <dgm:cxn modelId="{22F24209-7AFA-FA43-ABD8-703F8C8DD9E6}" type="presParOf" srcId="{1AF74A33-B7E3-BD49-BDCA-C635831281CB}" destId="{A1A67835-5B3A-9440-A5E6-597C4F9C33D4}" srcOrd="9" destOrd="0" presId="urn:microsoft.com/office/officeart/2005/8/layout/list1"/>
    <dgm:cxn modelId="{66DD29A9-FD0C-D34E-902A-845E11E908E2}" type="presParOf" srcId="{1AF74A33-B7E3-BD49-BDCA-C635831281CB}" destId="{01341E86-8A59-6D48-9446-0F4606FEE4A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B7A6B8-D40B-438B-8873-F380B7E4BDD5}"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5D1AA1EE-6A4C-44C5-982F-15215760C00E}">
      <dgm:prSet/>
      <dgm:spPr/>
      <dgm:t>
        <a:bodyPr/>
        <a:lstStyle/>
        <a:p>
          <a:pPr>
            <a:lnSpc>
              <a:spcPct val="100000"/>
            </a:lnSpc>
            <a:defRPr b="1"/>
          </a:pPr>
          <a:r>
            <a:rPr lang="en-US" dirty="0"/>
            <a:t>Public Funding for Open-Source AI Platforms</a:t>
          </a:r>
        </a:p>
      </dgm:t>
    </dgm:pt>
    <dgm:pt modelId="{D7A33320-950D-41DB-9E95-2649D68FCE5D}" type="parTrans" cxnId="{F6510DDE-8D09-47C4-A97E-FBF6FB2DCC33}">
      <dgm:prSet/>
      <dgm:spPr/>
      <dgm:t>
        <a:bodyPr/>
        <a:lstStyle/>
        <a:p>
          <a:endParaRPr lang="en-US"/>
        </a:p>
      </dgm:t>
    </dgm:pt>
    <dgm:pt modelId="{D07992B6-4036-4DCE-98E3-C96411BC7C90}" type="sibTrans" cxnId="{F6510DDE-8D09-47C4-A97E-FBF6FB2DCC33}">
      <dgm:prSet/>
      <dgm:spPr/>
      <dgm:t>
        <a:bodyPr/>
        <a:lstStyle/>
        <a:p>
          <a:endParaRPr lang="en-US"/>
        </a:p>
      </dgm:t>
    </dgm:pt>
    <dgm:pt modelId="{89ED15C1-3E1D-499B-9321-8D3B97F65188}">
      <dgm:prSet/>
      <dgm:spPr/>
      <dgm:t>
        <a:bodyPr/>
        <a:lstStyle/>
        <a:p>
          <a:pPr>
            <a:lnSpc>
              <a:spcPct val="100000"/>
            </a:lnSpc>
          </a:pPr>
          <a:r>
            <a:rPr lang="en-US" dirty="0"/>
            <a:t>Support open-source AI drug discovery platforms.</a:t>
          </a:r>
        </a:p>
      </dgm:t>
    </dgm:pt>
    <dgm:pt modelId="{C4FEAEE7-EAA5-4421-AF5A-7E89EBBCFB76}" type="parTrans" cxnId="{A1B88A13-A546-4721-871B-1FEC5719562B}">
      <dgm:prSet/>
      <dgm:spPr/>
      <dgm:t>
        <a:bodyPr/>
        <a:lstStyle/>
        <a:p>
          <a:endParaRPr lang="en-US"/>
        </a:p>
      </dgm:t>
    </dgm:pt>
    <dgm:pt modelId="{33FEF7F3-6BEC-4256-A705-D54CCDC222FD}" type="sibTrans" cxnId="{A1B88A13-A546-4721-871B-1FEC5719562B}">
      <dgm:prSet/>
      <dgm:spPr/>
      <dgm:t>
        <a:bodyPr/>
        <a:lstStyle/>
        <a:p>
          <a:endParaRPr lang="en-US"/>
        </a:p>
      </dgm:t>
    </dgm:pt>
    <dgm:pt modelId="{7824C518-C898-431D-8893-11A175A899C6}">
      <dgm:prSet/>
      <dgm:spPr/>
      <dgm:t>
        <a:bodyPr/>
        <a:lstStyle/>
        <a:p>
          <a:pPr>
            <a:lnSpc>
              <a:spcPct val="100000"/>
            </a:lnSpc>
          </a:pPr>
          <a:r>
            <a:rPr lang="en-US" dirty="0"/>
            <a:t>Encourage open source for global pandemics or neglected diseases.</a:t>
          </a:r>
        </a:p>
      </dgm:t>
    </dgm:pt>
    <dgm:pt modelId="{3D3C0766-7F8D-4888-B53F-5D3FBD906986}" type="parTrans" cxnId="{2CCCD42C-96EE-4559-9BB8-0EE3FFC8C8B6}">
      <dgm:prSet/>
      <dgm:spPr/>
      <dgm:t>
        <a:bodyPr/>
        <a:lstStyle/>
        <a:p>
          <a:endParaRPr lang="en-US"/>
        </a:p>
      </dgm:t>
    </dgm:pt>
    <dgm:pt modelId="{AAB84BB8-C0CC-45D7-821F-A1EB524EE137}" type="sibTrans" cxnId="{2CCCD42C-96EE-4559-9BB8-0EE3FFC8C8B6}">
      <dgm:prSet/>
      <dgm:spPr/>
      <dgm:t>
        <a:bodyPr/>
        <a:lstStyle/>
        <a:p>
          <a:endParaRPr lang="en-US"/>
        </a:p>
      </dgm:t>
    </dgm:pt>
    <dgm:pt modelId="{97503304-8FC6-48C7-A88E-17A540BDA04F}">
      <dgm:prSet/>
      <dgm:spPr/>
      <dgm:t>
        <a:bodyPr/>
        <a:lstStyle/>
        <a:p>
          <a:pPr>
            <a:lnSpc>
              <a:spcPct val="100000"/>
            </a:lnSpc>
            <a:defRPr b="1"/>
          </a:pPr>
          <a:r>
            <a:rPr lang="en-US" dirty="0"/>
            <a:t>Equitable Access Provisions for Publicly funded AI-Developed Drugs</a:t>
          </a:r>
        </a:p>
      </dgm:t>
    </dgm:pt>
    <dgm:pt modelId="{8CB65D9E-19A4-444C-B55D-2F60731A2056}" type="parTrans" cxnId="{68726FFB-1897-41D3-863A-59980212D7D6}">
      <dgm:prSet/>
      <dgm:spPr/>
      <dgm:t>
        <a:bodyPr/>
        <a:lstStyle/>
        <a:p>
          <a:endParaRPr lang="en-US"/>
        </a:p>
      </dgm:t>
    </dgm:pt>
    <dgm:pt modelId="{573887B9-D4D2-4248-9AC8-74E8C2F31CC1}" type="sibTrans" cxnId="{68726FFB-1897-41D3-863A-59980212D7D6}">
      <dgm:prSet/>
      <dgm:spPr/>
      <dgm:t>
        <a:bodyPr/>
        <a:lstStyle/>
        <a:p>
          <a:endParaRPr lang="en-US"/>
        </a:p>
      </dgm:t>
    </dgm:pt>
    <dgm:pt modelId="{D8A7B34C-775C-4558-B745-D58057283F2D}">
      <dgm:prSet/>
      <dgm:spPr/>
      <dgm:t>
        <a:bodyPr/>
        <a:lstStyle/>
        <a:p>
          <a:pPr>
            <a:lnSpc>
              <a:spcPct val="100000"/>
            </a:lnSpc>
          </a:pPr>
          <a:r>
            <a:rPr lang="en-US" dirty="0"/>
            <a:t>Governments could require equitable access provisions.</a:t>
          </a:r>
        </a:p>
      </dgm:t>
    </dgm:pt>
    <dgm:pt modelId="{3D75328B-6A79-4BC0-8B69-F9106F4F8499}" type="parTrans" cxnId="{799B70B5-58F2-41F5-BCDF-9355DACC0865}">
      <dgm:prSet/>
      <dgm:spPr/>
      <dgm:t>
        <a:bodyPr/>
        <a:lstStyle/>
        <a:p>
          <a:endParaRPr lang="en-US"/>
        </a:p>
      </dgm:t>
    </dgm:pt>
    <dgm:pt modelId="{FD519771-2C60-4A00-98D9-F87230AC6FEF}" type="sibTrans" cxnId="{799B70B5-58F2-41F5-BCDF-9355DACC0865}">
      <dgm:prSet/>
      <dgm:spPr/>
      <dgm:t>
        <a:bodyPr/>
        <a:lstStyle/>
        <a:p>
          <a:endParaRPr lang="en-US"/>
        </a:p>
      </dgm:t>
    </dgm:pt>
    <dgm:pt modelId="{403FC31D-858C-4512-BC3D-4BA35B01FFCA}">
      <dgm:prSet/>
      <dgm:spPr/>
      <dgm:t>
        <a:bodyPr/>
        <a:lstStyle/>
        <a:p>
          <a:pPr>
            <a:lnSpc>
              <a:spcPct val="100000"/>
            </a:lnSpc>
          </a:pPr>
          <a:r>
            <a:rPr lang="en-US" dirty="0"/>
            <a:t>Applicable to drugs developed with public funding.</a:t>
          </a:r>
        </a:p>
      </dgm:t>
    </dgm:pt>
    <dgm:pt modelId="{542240B2-453A-4F2C-9659-5F11F09A0707}" type="parTrans" cxnId="{581CDC71-4A3C-467C-BAA2-D9C332E67D8F}">
      <dgm:prSet/>
      <dgm:spPr/>
      <dgm:t>
        <a:bodyPr/>
        <a:lstStyle/>
        <a:p>
          <a:endParaRPr lang="en-US"/>
        </a:p>
      </dgm:t>
    </dgm:pt>
    <dgm:pt modelId="{3F6B6208-E947-47E0-BBEA-05512343AAF6}" type="sibTrans" cxnId="{581CDC71-4A3C-467C-BAA2-D9C332E67D8F}">
      <dgm:prSet/>
      <dgm:spPr/>
      <dgm:t>
        <a:bodyPr/>
        <a:lstStyle/>
        <a:p>
          <a:endParaRPr lang="en-US"/>
        </a:p>
      </dgm:t>
    </dgm:pt>
    <dgm:pt modelId="{3B127623-81C2-4C00-8A3D-629FE0972213}">
      <dgm:prSet/>
      <dgm:spPr/>
      <dgm:t>
        <a:bodyPr/>
        <a:lstStyle/>
        <a:p>
          <a:pPr>
            <a:lnSpc>
              <a:spcPct val="100000"/>
            </a:lnSpc>
            <a:defRPr b="1"/>
          </a:pPr>
          <a:r>
            <a:rPr lang="en-US" dirty="0"/>
            <a:t>Pandemic Treaty/TRIPS Agreement</a:t>
          </a:r>
        </a:p>
      </dgm:t>
    </dgm:pt>
    <dgm:pt modelId="{6E0A09AE-DD6F-4C74-8E65-613A450EBC65}" type="parTrans" cxnId="{417306F9-6D86-47F3-AA22-44D976E05FC3}">
      <dgm:prSet/>
      <dgm:spPr/>
      <dgm:t>
        <a:bodyPr/>
        <a:lstStyle/>
        <a:p>
          <a:endParaRPr lang="en-US"/>
        </a:p>
      </dgm:t>
    </dgm:pt>
    <dgm:pt modelId="{9AA4F783-55FC-4EBB-BDBC-346F66B570B5}" type="sibTrans" cxnId="{417306F9-6D86-47F3-AA22-44D976E05FC3}">
      <dgm:prSet/>
      <dgm:spPr/>
      <dgm:t>
        <a:bodyPr/>
        <a:lstStyle/>
        <a:p>
          <a:endParaRPr lang="en-US"/>
        </a:p>
      </dgm:t>
    </dgm:pt>
    <dgm:pt modelId="{351D19E6-5F44-4B0F-A699-3AC0AFBA9A5D}">
      <dgm:prSet/>
      <dgm:spPr/>
      <dgm:t>
        <a:bodyPr/>
        <a:lstStyle/>
        <a:p>
          <a:pPr>
            <a:lnSpc>
              <a:spcPct val="100000"/>
            </a:lnSpc>
          </a:pPr>
          <a:r>
            <a:rPr lang="en-US" dirty="0"/>
            <a:t>Address AI-specific IP issues in the pharma context</a:t>
          </a:r>
        </a:p>
      </dgm:t>
    </dgm:pt>
    <dgm:pt modelId="{9D3AAE2F-801F-492B-93A9-C448D81F7A68}" type="parTrans" cxnId="{F40F25E7-FC6A-458E-9D73-6A8E9AD55039}">
      <dgm:prSet/>
      <dgm:spPr/>
      <dgm:t>
        <a:bodyPr/>
        <a:lstStyle/>
        <a:p>
          <a:endParaRPr lang="en-US"/>
        </a:p>
      </dgm:t>
    </dgm:pt>
    <dgm:pt modelId="{C10368BE-E408-487A-8742-85281B4B5F4A}" type="sibTrans" cxnId="{F40F25E7-FC6A-458E-9D73-6A8E9AD55039}">
      <dgm:prSet/>
      <dgm:spPr/>
      <dgm:t>
        <a:bodyPr/>
        <a:lstStyle/>
        <a:p>
          <a:endParaRPr lang="en-US"/>
        </a:p>
      </dgm:t>
    </dgm:pt>
    <dgm:pt modelId="{285F5A18-29B9-43DD-8C41-0163A3766C81}">
      <dgm:prSet/>
      <dgm:spPr/>
      <dgm:t>
        <a:bodyPr/>
        <a:lstStyle/>
        <a:p>
          <a:pPr>
            <a:lnSpc>
              <a:spcPct val="100000"/>
            </a:lnSpc>
            <a:defRPr b="1"/>
          </a:pPr>
          <a:r>
            <a:rPr lang="en-US" dirty="0"/>
            <a:t>Patent Law and AI-Generated Drug Discoveries</a:t>
          </a:r>
        </a:p>
      </dgm:t>
    </dgm:pt>
    <dgm:pt modelId="{2B91100D-4BC6-4063-870F-9373462ED08B}" type="parTrans" cxnId="{AA23BAD7-A745-4ACB-9F04-2E4194195558}">
      <dgm:prSet/>
      <dgm:spPr/>
      <dgm:t>
        <a:bodyPr/>
        <a:lstStyle/>
        <a:p>
          <a:endParaRPr lang="en-US"/>
        </a:p>
      </dgm:t>
    </dgm:pt>
    <dgm:pt modelId="{2E1A5330-3CAC-4273-91D1-CB4248D1CE20}" type="sibTrans" cxnId="{AA23BAD7-A745-4ACB-9F04-2E4194195558}">
      <dgm:prSet/>
      <dgm:spPr/>
      <dgm:t>
        <a:bodyPr/>
        <a:lstStyle/>
        <a:p>
          <a:endParaRPr lang="en-US"/>
        </a:p>
      </dgm:t>
    </dgm:pt>
    <dgm:pt modelId="{1976FCEC-0A4B-4319-A7EF-E1FB181B25F9}">
      <dgm:prSet/>
      <dgm:spPr/>
      <dgm:t>
        <a:bodyPr/>
        <a:lstStyle/>
        <a:p>
          <a:pPr>
            <a:lnSpc>
              <a:spcPct val="100000"/>
            </a:lnSpc>
          </a:pPr>
          <a:r>
            <a:rPr lang="en-US" dirty="0"/>
            <a:t>Ensure patent law does not unduly extend exclusivity.</a:t>
          </a:r>
        </a:p>
      </dgm:t>
    </dgm:pt>
    <dgm:pt modelId="{18906169-ADC5-4E7F-82A8-1C82A1F679EF}" type="parTrans" cxnId="{B8195C71-4FA0-4F5F-AE95-20ABD632FEA1}">
      <dgm:prSet/>
      <dgm:spPr/>
      <dgm:t>
        <a:bodyPr/>
        <a:lstStyle/>
        <a:p>
          <a:endParaRPr lang="en-US"/>
        </a:p>
      </dgm:t>
    </dgm:pt>
    <dgm:pt modelId="{41F35265-9F47-4D68-BC8C-46036075649C}" type="sibTrans" cxnId="{B8195C71-4FA0-4F5F-AE95-20ABD632FEA1}">
      <dgm:prSet/>
      <dgm:spPr/>
      <dgm:t>
        <a:bodyPr/>
        <a:lstStyle/>
        <a:p>
          <a:endParaRPr lang="en-US"/>
        </a:p>
      </dgm:t>
    </dgm:pt>
    <dgm:pt modelId="{40AC94CF-880D-48F9-BCC7-84DE26A29D84}" type="pres">
      <dgm:prSet presAssocID="{2CB7A6B8-D40B-438B-8873-F380B7E4BDD5}" presName="root" presStyleCnt="0">
        <dgm:presLayoutVars>
          <dgm:dir/>
          <dgm:resizeHandles val="exact"/>
        </dgm:presLayoutVars>
      </dgm:prSet>
      <dgm:spPr/>
    </dgm:pt>
    <dgm:pt modelId="{C5E66D38-2DD5-4180-B9D4-1F654D0C05CC}" type="pres">
      <dgm:prSet presAssocID="{5D1AA1EE-6A4C-44C5-982F-15215760C00E}" presName="compNode" presStyleCnt="0"/>
      <dgm:spPr/>
    </dgm:pt>
    <dgm:pt modelId="{4FC2546D-5F81-4683-90BB-49E8DEB971BD}" type="pres">
      <dgm:prSet presAssocID="{5D1AA1EE-6A4C-44C5-982F-15215760C00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03F51966-AA3D-4BA2-9549-1BDE370700D0}" type="pres">
      <dgm:prSet presAssocID="{5D1AA1EE-6A4C-44C5-982F-15215760C00E}" presName="iconSpace" presStyleCnt="0"/>
      <dgm:spPr/>
    </dgm:pt>
    <dgm:pt modelId="{B5D5EAD8-7A03-4701-A99C-58762D203CC2}" type="pres">
      <dgm:prSet presAssocID="{5D1AA1EE-6A4C-44C5-982F-15215760C00E}" presName="parTx" presStyleLbl="revTx" presStyleIdx="0" presStyleCnt="8">
        <dgm:presLayoutVars>
          <dgm:chMax val="0"/>
          <dgm:chPref val="0"/>
        </dgm:presLayoutVars>
      </dgm:prSet>
      <dgm:spPr/>
    </dgm:pt>
    <dgm:pt modelId="{04E0049F-4054-4BD8-B0EE-911DD6F40427}" type="pres">
      <dgm:prSet presAssocID="{5D1AA1EE-6A4C-44C5-982F-15215760C00E}" presName="txSpace" presStyleCnt="0"/>
      <dgm:spPr/>
    </dgm:pt>
    <dgm:pt modelId="{A9F87B79-F896-4413-9559-AF5923EC7A58}" type="pres">
      <dgm:prSet presAssocID="{5D1AA1EE-6A4C-44C5-982F-15215760C00E}" presName="desTx" presStyleLbl="revTx" presStyleIdx="1" presStyleCnt="8">
        <dgm:presLayoutVars/>
      </dgm:prSet>
      <dgm:spPr/>
    </dgm:pt>
    <dgm:pt modelId="{85B89065-0229-4484-987E-A434D824960B}" type="pres">
      <dgm:prSet presAssocID="{D07992B6-4036-4DCE-98E3-C96411BC7C90}" presName="sibTrans" presStyleCnt="0"/>
      <dgm:spPr/>
    </dgm:pt>
    <dgm:pt modelId="{FED44FC9-E4D8-49C3-9449-EEA3121E5F66}" type="pres">
      <dgm:prSet presAssocID="{97503304-8FC6-48C7-A88E-17A540BDA04F}" presName="compNode" presStyleCnt="0"/>
      <dgm:spPr/>
    </dgm:pt>
    <dgm:pt modelId="{F36FB618-DC5A-432A-8B04-1B1B08F6628D}" type="pres">
      <dgm:prSet presAssocID="{97503304-8FC6-48C7-A88E-17A540BDA04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4A29E958-E666-4140-8BEB-AFEC4AC39B36}" type="pres">
      <dgm:prSet presAssocID="{97503304-8FC6-48C7-A88E-17A540BDA04F}" presName="iconSpace" presStyleCnt="0"/>
      <dgm:spPr/>
    </dgm:pt>
    <dgm:pt modelId="{72DB6918-D4D1-406F-B661-C03521DD392A}" type="pres">
      <dgm:prSet presAssocID="{97503304-8FC6-48C7-A88E-17A540BDA04F}" presName="parTx" presStyleLbl="revTx" presStyleIdx="2" presStyleCnt="8">
        <dgm:presLayoutVars>
          <dgm:chMax val="0"/>
          <dgm:chPref val="0"/>
        </dgm:presLayoutVars>
      </dgm:prSet>
      <dgm:spPr/>
    </dgm:pt>
    <dgm:pt modelId="{62731FEA-28CD-4167-909F-FEF6F4A70D47}" type="pres">
      <dgm:prSet presAssocID="{97503304-8FC6-48C7-A88E-17A540BDA04F}" presName="txSpace" presStyleCnt="0"/>
      <dgm:spPr/>
    </dgm:pt>
    <dgm:pt modelId="{32D79414-189D-4863-B06B-8118904608A9}" type="pres">
      <dgm:prSet presAssocID="{97503304-8FC6-48C7-A88E-17A540BDA04F}" presName="desTx" presStyleLbl="revTx" presStyleIdx="3" presStyleCnt="8">
        <dgm:presLayoutVars/>
      </dgm:prSet>
      <dgm:spPr/>
    </dgm:pt>
    <dgm:pt modelId="{8A5F44AE-4D92-4285-AE55-FCB8D97299FC}" type="pres">
      <dgm:prSet presAssocID="{573887B9-D4D2-4248-9AC8-74E8C2F31CC1}" presName="sibTrans" presStyleCnt="0"/>
      <dgm:spPr/>
    </dgm:pt>
    <dgm:pt modelId="{602A9B46-CDA9-416D-A442-13382DABADC4}" type="pres">
      <dgm:prSet presAssocID="{3B127623-81C2-4C00-8A3D-629FE0972213}" presName="compNode" presStyleCnt="0"/>
      <dgm:spPr/>
    </dgm:pt>
    <dgm:pt modelId="{56866F1B-A21C-4B81-AF6C-936B1ED087C0}" type="pres">
      <dgm:prSet presAssocID="{3B127623-81C2-4C00-8A3D-629FE097221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tract"/>
        </a:ext>
      </dgm:extLst>
    </dgm:pt>
    <dgm:pt modelId="{5458E225-9629-4B9F-B1FF-A953758EA4EB}" type="pres">
      <dgm:prSet presAssocID="{3B127623-81C2-4C00-8A3D-629FE0972213}" presName="iconSpace" presStyleCnt="0"/>
      <dgm:spPr/>
    </dgm:pt>
    <dgm:pt modelId="{B73229AC-BE2B-433B-8404-E53E5565B0DB}" type="pres">
      <dgm:prSet presAssocID="{3B127623-81C2-4C00-8A3D-629FE0972213}" presName="parTx" presStyleLbl="revTx" presStyleIdx="4" presStyleCnt="8">
        <dgm:presLayoutVars>
          <dgm:chMax val="0"/>
          <dgm:chPref val="0"/>
        </dgm:presLayoutVars>
      </dgm:prSet>
      <dgm:spPr/>
    </dgm:pt>
    <dgm:pt modelId="{3C1CD9F1-2166-47D1-99BF-E450137AD040}" type="pres">
      <dgm:prSet presAssocID="{3B127623-81C2-4C00-8A3D-629FE0972213}" presName="txSpace" presStyleCnt="0"/>
      <dgm:spPr/>
    </dgm:pt>
    <dgm:pt modelId="{31B75252-A19C-495A-BF63-5D7F13050F4D}" type="pres">
      <dgm:prSet presAssocID="{3B127623-81C2-4C00-8A3D-629FE0972213}" presName="desTx" presStyleLbl="revTx" presStyleIdx="5" presStyleCnt="8">
        <dgm:presLayoutVars/>
      </dgm:prSet>
      <dgm:spPr/>
    </dgm:pt>
    <dgm:pt modelId="{FFF941BF-0BB2-43F3-98BC-4A56F5F0F1A4}" type="pres">
      <dgm:prSet presAssocID="{9AA4F783-55FC-4EBB-BDBC-346F66B570B5}" presName="sibTrans" presStyleCnt="0"/>
      <dgm:spPr/>
    </dgm:pt>
    <dgm:pt modelId="{D2B8591C-4B16-4B33-A241-AC6D04319A1C}" type="pres">
      <dgm:prSet presAssocID="{285F5A18-29B9-43DD-8C41-0163A3766C81}" presName="compNode" presStyleCnt="0"/>
      <dgm:spPr/>
    </dgm:pt>
    <dgm:pt modelId="{0417373C-C01A-4C52-9A7A-A0D067ACB2AB}" type="pres">
      <dgm:prSet presAssocID="{285F5A18-29B9-43DD-8C41-0163A3766C8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4F4FCDAA-CCCF-4DBB-8F15-43A951011757}" type="pres">
      <dgm:prSet presAssocID="{285F5A18-29B9-43DD-8C41-0163A3766C81}" presName="iconSpace" presStyleCnt="0"/>
      <dgm:spPr/>
    </dgm:pt>
    <dgm:pt modelId="{BD3F98D1-A221-4982-9DA4-75704BAD85D0}" type="pres">
      <dgm:prSet presAssocID="{285F5A18-29B9-43DD-8C41-0163A3766C81}" presName="parTx" presStyleLbl="revTx" presStyleIdx="6" presStyleCnt="8">
        <dgm:presLayoutVars>
          <dgm:chMax val="0"/>
          <dgm:chPref val="0"/>
        </dgm:presLayoutVars>
      </dgm:prSet>
      <dgm:spPr/>
    </dgm:pt>
    <dgm:pt modelId="{A851A79B-20ED-4258-A0FC-20E27B3A8141}" type="pres">
      <dgm:prSet presAssocID="{285F5A18-29B9-43DD-8C41-0163A3766C81}" presName="txSpace" presStyleCnt="0"/>
      <dgm:spPr/>
    </dgm:pt>
    <dgm:pt modelId="{06F15BB1-C9F2-45B4-9D5E-0B7EF2F092CA}" type="pres">
      <dgm:prSet presAssocID="{285F5A18-29B9-43DD-8C41-0163A3766C81}" presName="desTx" presStyleLbl="revTx" presStyleIdx="7" presStyleCnt="8">
        <dgm:presLayoutVars/>
      </dgm:prSet>
      <dgm:spPr/>
    </dgm:pt>
  </dgm:ptLst>
  <dgm:cxnLst>
    <dgm:cxn modelId="{2DEF0912-8ACE-4E1D-9D70-7AFFA84F686D}" type="presOf" srcId="{D8A7B34C-775C-4558-B745-D58057283F2D}" destId="{32D79414-189D-4863-B06B-8118904608A9}" srcOrd="0" destOrd="0" presId="urn:microsoft.com/office/officeart/2018/2/layout/IconLabelDescriptionList"/>
    <dgm:cxn modelId="{A1B88A13-A546-4721-871B-1FEC5719562B}" srcId="{5D1AA1EE-6A4C-44C5-982F-15215760C00E}" destId="{89ED15C1-3E1D-499B-9321-8D3B97F65188}" srcOrd="0" destOrd="0" parTransId="{C4FEAEE7-EAA5-4421-AF5A-7E89EBBCFB76}" sibTransId="{33FEF7F3-6BEC-4256-A705-D54CCDC222FD}"/>
    <dgm:cxn modelId="{BA9FF81D-D08A-47EC-824A-6B11AD0EB994}" type="presOf" srcId="{3B127623-81C2-4C00-8A3D-629FE0972213}" destId="{B73229AC-BE2B-433B-8404-E53E5565B0DB}" srcOrd="0" destOrd="0" presId="urn:microsoft.com/office/officeart/2018/2/layout/IconLabelDescriptionList"/>
    <dgm:cxn modelId="{2CCCD42C-96EE-4559-9BB8-0EE3FFC8C8B6}" srcId="{5D1AA1EE-6A4C-44C5-982F-15215760C00E}" destId="{7824C518-C898-431D-8893-11A175A899C6}" srcOrd="1" destOrd="0" parTransId="{3D3C0766-7F8D-4888-B53F-5D3FBD906986}" sibTransId="{AAB84BB8-C0CC-45D7-821F-A1EB524EE137}"/>
    <dgm:cxn modelId="{5E0E3030-5721-415B-9FD7-D2A566D4DD24}" type="presOf" srcId="{351D19E6-5F44-4B0F-A699-3AC0AFBA9A5D}" destId="{31B75252-A19C-495A-BF63-5D7F13050F4D}" srcOrd="0" destOrd="0" presId="urn:microsoft.com/office/officeart/2018/2/layout/IconLabelDescriptionList"/>
    <dgm:cxn modelId="{A37D9D49-A780-47A7-80AE-9CFE65F267B4}" type="presOf" srcId="{5D1AA1EE-6A4C-44C5-982F-15215760C00E}" destId="{B5D5EAD8-7A03-4701-A99C-58762D203CC2}" srcOrd="0" destOrd="0" presId="urn:microsoft.com/office/officeart/2018/2/layout/IconLabelDescriptionList"/>
    <dgm:cxn modelId="{11D96759-FCC0-4D6E-90E0-F53D8D8813E7}" type="presOf" srcId="{89ED15C1-3E1D-499B-9321-8D3B97F65188}" destId="{A9F87B79-F896-4413-9559-AF5923EC7A58}" srcOrd="0" destOrd="0" presId="urn:microsoft.com/office/officeart/2018/2/layout/IconLabelDescriptionList"/>
    <dgm:cxn modelId="{B8195C71-4FA0-4F5F-AE95-20ABD632FEA1}" srcId="{285F5A18-29B9-43DD-8C41-0163A3766C81}" destId="{1976FCEC-0A4B-4319-A7EF-E1FB181B25F9}" srcOrd="0" destOrd="0" parTransId="{18906169-ADC5-4E7F-82A8-1C82A1F679EF}" sibTransId="{41F35265-9F47-4D68-BC8C-46036075649C}"/>
    <dgm:cxn modelId="{BD818471-305E-40C1-A5F6-93FE93049AD5}" type="presOf" srcId="{403FC31D-858C-4512-BC3D-4BA35B01FFCA}" destId="{32D79414-189D-4863-B06B-8118904608A9}" srcOrd="0" destOrd="1" presId="urn:microsoft.com/office/officeart/2018/2/layout/IconLabelDescriptionList"/>
    <dgm:cxn modelId="{581CDC71-4A3C-467C-BAA2-D9C332E67D8F}" srcId="{97503304-8FC6-48C7-A88E-17A540BDA04F}" destId="{403FC31D-858C-4512-BC3D-4BA35B01FFCA}" srcOrd="1" destOrd="0" parTransId="{542240B2-453A-4F2C-9659-5F11F09A0707}" sibTransId="{3F6B6208-E947-47E0-BBEA-05512343AAF6}"/>
    <dgm:cxn modelId="{89B3F69B-1697-4F8B-AFD5-CD7D3FD32401}" type="presOf" srcId="{7824C518-C898-431D-8893-11A175A899C6}" destId="{A9F87B79-F896-4413-9559-AF5923EC7A58}" srcOrd="0" destOrd="1" presId="urn:microsoft.com/office/officeart/2018/2/layout/IconLabelDescriptionList"/>
    <dgm:cxn modelId="{799B70B5-58F2-41F5-BCDF-9355DACC0865}" srcId="{97503304-8FC6-48C7-A88E-17A540BDA04F}" destId="{D8A7B34C-775C-4558-B745-D58057283F2D}" srcOrd="0" destOrd="0" parTransId="{3D75328B-6A79-4BC0-8B69-F9106F4F8499}" sibTransId="{FD519771-2C60-4A00-98D9-F87230AC6FEF}"/>
    <dgm:cxn modelId="{452579B7-E6FD-4BB0-B54D-9F9AFB874804}" type="presOf" srcId="{285F5A18-29B9-43DD-8C41-0163A3766C81}" destId="{BD3F98D1-A221-4982-9DA4-75704BAD85D0}" srcOrd="0" destOrd="0" presId="urn:microsoft.com/office/officeart/2018/2/layout/IconLabelDescriptionList"/>
    <dgm:cxn modelId="{7C6263D5-3525-4EAF-B24A-DB5A44326C0D}" type="presOf" srcId="{2CB7A6B8-D40B-438B-8873-F380B7E4BDD5}" destId="{40AC94CF-880D-48F9-BCC7-84DE26A29D84}" srcOrd="0" destOrd="0" presId="urn:microsoft.com/office/officeart/2018/2/layout/IconLabelDescriptionList"/>
    <dgm:cxn modelId="{AA23BAD7-A745-4ACB-9F04-2E4194195558}" srcId="{2CB7A6B8-D40B-438B-8873-F380B7E4BDD5}" destId="{285F5A18-29B9-43DD-8C41-0163A3766C81}" srcOrd="3" destOrd="0" parTransId="{2B91100D-4BC6-4063-870F-9373462ED08B}" sibTransId="{2E1A5330-3CAC-4273-91D1-CB4248D1CE20}"/>
    <dgm:cxn modelId="{F6510DDE-8D09-47C4-A97E-FBF6FB2DCC33}" srcId="{2CB7A6B8-D40B-438B-8873-F380B7E4BDD5}" destId="{5D1AA1EE-6A4C-44C5-982F-15215760C00E}" srcOrd="0" destOrd="0" parTransId="{D7A33320-950D-41DB-9E95-2649D68FCE5D}" sibTransId="{D07992B6-4036-4DCE-98E3-C96411BC7C90}"/>
    <dgm:cxn modelId="{33CA9EDF-7237-49A4-8222-A3E86AE270DD}" type="presOf" srcId="{1976FCEC-0A4B-4319-A7EF-E1FB181B25F9}" destId="{06F15BB1-C9F2-45B4-9D5E-0B7EF2F092CA}" srcOrd="0" destOrd="0" presId="urn:microsoft.com/office/officeart/2018/2/layout/IconLabelDescriptionList"/>
    <dgm:cxn modelId="{63FFCEE3-0350-4E2F-AB8C-F354E096C74C}" type="presOf" srcId="{97503304-8FC6-48C7-A88E-17A540BDA04F}" destId="{72DB6918-D4D1-406F-B661-C03521DD392A}" srcOrd="0" destOrd="0" presId="urn:microsoft.com/office/officeart/2018/2/layout/IconLabelDescriptionList"/>
    <dgm:cxn modelId="{F40F25E7-FC6A-458E-9D73-6A8E9AD55039}" srcId="{3B127623-81C2-4C00-8A3D-629FE0972213}" destId="{351D19E6-5F44-4B0F-A699-3AC0AFBA9A5D}" srcOrd="0" destOrd="0" parTransId="{9D3AAE2F-801F-492B-93A9-C448D81F7A68}" sibTransId="{C10368BE-E408-487A-8742-85281B4B5F4A}"/>
    <dgm:cxn modelId="{417306F9-6D86-47F3-AA22-44D976E05FC3}" srcId="{2CB7A6B8-D40B-438B-8873-F380B7E4BDD5}" destId="{3B127623-81C2-4C00-8A3D-629FE0972213}" srcOrd="2" destOrd="0" parTransId="{6E0A09AE-DD6F-4C74-8E65-613A450EBC65}" sibTransId="{9AA4F783-55FC-4EBB-BDBC-346F66B570B5}"/>
    <dgm:cxn modelId="{68726FFB-1897-41D3-863A-59980212D7D6}" srcId="{2CB7A6B8-D40B-438B-8873-F380B7E4BDD5}" destId="{97503304-8FC6-48C7-A88E-17A540BDA04F}" srcOrd="1" destOrd="0" parTransId="{8CB65D9E-19A4-444C-B55D-2F60731A2056}" sibTransId="{573887B9-D4D2-4248-9AC8-74E8C2F31CC1}"/>
    <dgm:cxn modelId="{14024ADE-18A7-489A-8377-C00C05BA6F1F}" type="presParOf" srcId="{40AC94CF-880D-48F9-BCC7-84DE26A29D84}" destId="{C5E66D38-2DD5-4180-B9D4-1F654D0C05CC}" srcOrd="0" destOrd="0" presId="urn:microsoft.com/office/officeart/2018/2/layout/IconLabelDescriptionList"/>
    <dgm:cxn modelId="{C360FF11-0B19-4FA5-B3DB-2B7D8D8F4EC3}" type="presParOf" srcId="{C5E66D38-2DD5-4180-B9D4-1F654D0C05CC}" destId="{4FC2546D-5F81-4683-90BB-49E8DEB971BD}" srcOrd="0" destOrd="0" presId="urn:microsoft.com/office/officeart/2018/2/layout/IconLabelDescriptionList"/>
    <dgm:cxn modelId="{47EE9903-A4B0-47E6-A0A8-FC62535A0736}" type="presParOf" srcId="{C5E66D38-2DD5-4180-B9D4-1F654D0C05CC}" destId="{03F51966-AA3D-4BA2-9549-1BDE370700D0}" srcOrd="1" destOrd="0" presId="urn:microsoft.com/office/officeart/2018/2/layout/IconLabelDescriptionList"/>
    <dgm:cxn modelId="{A82AE9D2-2B8F-442E-B065-809FA480CEFB}" type="presParOf" srcId="{C5E66D38-2DD5-4180-B9D4-1F654D0C05CC}" destId="{B5D5EAD8-7A03-4701-A99C-58762D203CC2}" srcOrd="2" destOrd="0" presId="urn:microsoft.com/office/officeart/2018/2/layout/IconLabelDescriptionList"/>
    <dgm:cxn modelId="{2A888FDB-A5C1-4350-90AA-49A650EBEC17}" type="presParOf" srcId="{C5E66D38-2DD5-4180-B9D4-1F654D0C05CC}" destId="{04E0049F-4054-4BD8-B0EE-911DD6F40427}" srcOrd="3" destOrd="0" presId="urn:microsoft.com/office/officeart/2018/2/layout/IconLabelDescriptionList"/>
    <dgm:cxn modelId="{38608EAA-50CD-4247-8638-4F38C274A883}" type="presParOf" srcId="{C5E66D38-2DD5-4180-B9D4-1F654D0C05CC}" destId="{A9F87B79-F896-4413-9559-AF5923EC7A58}" srcOrd="4" destOrd="0" presId="urn:microsoft.com/office/officeart/2018/2/layout/IconLabelDescriptionList"/>
    <dgm:cxn modelId="{47F4505B-9797-41AF-8E25-D98F43D98C91}" type="presParOf" srcId="{40AC94CF-880D-48F9-BCC7-84DE26A29D84}" destId="{85B89065-0229-4484-987E-A434D824960B}" srcOrd="1" destOrd="0" presId="urn:microsoft.com/office/officeart/2018/2/layout/IconLabelDescriptionList"/>
    <dgm:cxn modelId="{5C2E3816-AB7F-4E8F-8B1B-6F7AB8B6E8D4}" type="presParOf" srcId="{40AC94CF-880D-48F9-BCC7-84DE26A29D84}" destId="{FED44FC9-E4D8-49C3-9449-EEA3121E5F66}" srcOrd="2" destOrd="0" presId="urn:microsoft.com/office/officeart/2018/2/layout/IconLabelDescriptionList"/>
    <dgm:cxn modelId="{8D947738-B59B-470A-94F6-09681355A436}" type="presParOf" srcId="{FED44FC9-E4D8-49C3-9449-EEA3121E5F66}" destId="{F36FB618-DC5A-432A-8B04-1B1B08F6628D}" srcOrd="0" destOrd="0" presId="urn:microsoft.com/office/officeart/2018/2/layout/IconLabelDescriptionList"/>
    <dgm:cxn modelId="{5CB18DA3-8A3A-44A7-9EEB-35F8EB9AD204}" type="presParOf" srcId="{FED44FC9-E4D8-49C3-9449-EEA3121E5F66}" destId="{4A29E958-E666-4140-8BEB-AFEC4AC39B36}" srcOrd="1" destOrd="0" presId="urn:microsoft.com/office/officeart/2018/2/layout/IconLabelDescriptionList"/>
    <dgm:cxn modelId="{D5DC0400-E3C0-40A3-BDF4-26568FC28B3E}" type="presParOf" srcId="{FED44FC9-E4D8-49C3-9449-EEA3121E5F66}" destId="{72DB6918-D4D1-406F-B661-C03521DD392A}" srcOrd="2" destOrd="0" presId="urn:microsoft.com/office/officeart/2018/2/layout/IconLabelDescriptionList"/>
    <dgm:cxn modelId="{A6AF2CD0-279C-472B-B1C1-4F0ABAFFEF0F}" type="presParOf" srcId="{FED44FC9-E4D8-49C3-9449-EEA3121E5F66}" destId="{62731FEA-28CD-4167-909F-FEF6F4A70D47}" srcOrd="3" destOrd="0" presId="urn:microsoft.com/office/officeart/2018/2/layout/IconLabelDescriptionList"/>
    <dgm:cxn modelId="{C31FFA34-2EFE-4E09-A29C-A51C7EE33D5F}" type="presParOf" srcId="{FED44FC9-E4D8-49C3-9449-EEA3121E5F66}" destId="{32D79414-189D-4863-B06B-8118904608A9}" srcOrd="4" destOrd="0" presId="urn:microsoft.com/office/officeart/2018/2/layout/IconLabelDescriptionList"/>
    <dgm:cxn modelId="{26AC1780-F6E0-4CF7-95C1-C4D83DCDF25B}" type="presParOf" srcId="{40AC94CF-880D-48F9-BCC7-84DE26A29D84}" destId="{8A5F44AE-4D92-4285-AE55-FCB8D97299FC}" srcOrd="3" destOrd="0" presId="urn:microsoft.com/office/officeart/2018/2/layout/IconLabelDescriptionList"/>
    <dgm:cxn modelId="{3F77AE8F-CDE4-4C37-8A10-35737A847321}" type="presParOf" srcId="{40AC94CF-880D-48F9-BCC7-84DE26A29D84}" destId="{602A9B46-CDA9-416D-A442-13382DABADC4}" srcOrd="4" destOrd="0" presId="urn:microsoft.com/office/officeart/2018/2/layout/IconLabelDescriptionList"/>
    <dgm:cxn modelId="{34A26733-132A-4BE4-BAD0-E45D7FE53441}" type="presParOf" srcId="{602A9B46-CDA9-416D-A442-13382DABADC4}" destId="{56866F1B-A21C-4B81-AF6C-936B1ED087C0}" srcOrd="0" destOrd="0" presId="urn:microsoft.com/office/officeart/2018/2/layout/IconLabelDescriptionList"/>
    <dgm:cxn modelId="{CB401224-0699-4F4A-A2EA-93E58F6C9825}" type="presParOf" srcId="{602A9B46-CDA9-416D-A442-13382DABADC4}" destId="{5458E225-9629-4B9F-B1FF-A953758EA4EB}" srcOrd="1" destOrd="0" presId="urn:microsoft.com/office/officeart/2018/2/layout/IconLabelDescriptionList"/>
    <dgm:cxn modelId="{F9B76645-2ED0-47E1-B25C-15B8970368DE}" type="presParOf" srcId="{602A9B46-CDA9-416D-A442-13382DABADC4}" destId="{B73229AC-BE2B-433B-8404-E53E5565B0DB}" srcOrd="2" destOrd="0" presId="urn:microsoft.com/office/officeart/2018/2/layout/IconLabelDescriptionList"/>
    <dgm:cxn modelId="{4726FC46-5F28-4ED8-98AE-997549DEDF7D}" type="presParOf" srcId="{602A9B46-CDA9-416D-A442-13382DABADC4}" destId="{3C1CD9F1-2166-47D1-99BF-E450137AD040}" srcOrd="3" destOrd="0" presId="urn:microsoft.com/office/officeart/2018/2/layout/IconLabelDescriptionList"/>
    <dgm:cxn modelId="{F6758472-D0DD-47F4-925C-FF1B4D383026}" type="presParOf" srcId="{602A9B46-CDA9-416D-A442-13382DABADC4}" destId="{31B75252-A19C-495A-BF63-5D7F13050F4D}" srcOrd="4" destOrd="0" presId="urn:microsoft.com/office/officeart/2018/2/layout/IconLabelDescriptionList"/>
    <dgm:cxn modelId="{AA958BD0-EE01-417A-AD72-95650383303D}" type="presParOf" srcId="{40AC94CF-880D-48F9-BCC7-84DE26A29D84}" destId="{FFF941BF-0BB2-43F3-98BC-4A56F5F0F1A4}" srcOrd="5" destOrd="0" presId="urn:microsoft.com/office/officeart/2018/2/layout/IconLabelDescriptionList"/>
    <dgm:cxn modelId="{599349E1-8209-4611-BEBD-C22475CA16E3}" type="presParOf" srcId="{40AC94CF-880D-48F9-BCC7-84DE26A29D84}" destId="{D2B8591C-4B16-4B33-A241-AC6D04319A1C}" srcOrd="6" destOrd="0" presId="urn:microsoft.com/office/officeart/2018/2/layout/IconLabelDescriptionList"/>
    <dgm:cxn modelId="{964D9D31-1D14-4F6D-BC19-C9B1E2E23AEF}" type="presParOf" srcId="{D2B8591C-4B16-4B33-A241-AC6D04319A1C}" destId="{0417373C-C01A-4C52-9A7A-A0D067ACB2AB}" srcOrd="0" destOrd="0" presId="urn:microsoft.com/office/officeart/2018/2/layout/IconLabelDescriptionList"/>
    <dgm:cxn modelId="{AFEF66C9-8166-4601-B05C-6747386EE79B}" type="presParOf" srcId="{D2B8591C-4B16-4B33-A241-AC6D04319A1C}" destId="{4F4FCDAA-CCCF-4DBB-8F15-43A951011757}" srcOrd="1" destOrd="0" presId="urn:microsoft.com/office/officeart/2018/2/layout/IconLabelDescriptionList"/>
    <dgm:cxn modelId="{95116058-56A0-40D8-ACE6-0BA8BBB76F48}" type="presParOf" srcId="{D2B8591C-4B16-4B33-A241-AC6D04319A1C}" destId="{BD3F98D1-A221-4982-9DA4-75704BAD85D0}" srcOrd="2" destOrd="0" presId="urn:microsoft.com/office/officeart/2018/2/layout/IconLabelDescriptionList"/>
    <dgm:cxn modelId="{53ADE9A7-88A0-4A95-BCA1-402D25268DEF}" type="presParOf" srcId="{D2B8591C-4B16-4B33-A241-AC6D04319A1C}" destId="{A851A79B-20ED-4258-A0FC-20E27B3A8141}" srcOrd="3" destOrd="0" presId="urn:microsoft.com/office/officeart/2018/2/layout/IconLabelDescriptionList"/>
    <dgm:cxn modelId="{95D1B465-4291-4CB9-A629-D15A87707D2A}" type="presParOf" srcId="{D2B8591C-4B16-4B33-A241-AC6D04319A1C}" destId="{06F15BB1-C9F2-45B4-9D5E-0B7EF2F092CA}"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B456BB-AD95-4A9F-AA8D-B7A1968461D5}">
      <dsp:nvSpPr>
        <dsp:cNvPr id="0" name=""/>
        <dsp:cNvSpPr/>
      </dsp:nvSpPr>
      <dsp:spPr>
        <a:xfrm>
          <a:off x="0" y="4406"/>
          <a:ext cx="6844892" cy="93848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9F6854-922B-4897-B129-26C69F7A6D36}">
      <dsp:nvSpPr>
        <dsp:cNvPr id="0" name=""/>
        <dsp:cNvSpPr/>
      </dsp:nvSpPr>
      <dsp:spPr>
        <a:xfrm>
          <a:off x="283891" y="215564"/>
          <a:ext cx="516165" cy="5161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0FF9EE-B232-4154-A0E6-8D643B3D9D92}">
      <dsp:nvSpPr>
        <dsp:cNvPr id="0" name=""/>
        <dsp:cNvSpPr/>
      </dsp:nvSpPr>
      <dsp:spPr>
        <a:xfrm>
          <a:off x="1083948" y="4406"/>
          <a:ext cx="5760943"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844550">
            <a:lnSpc>
              <a:spcPct val="100000"/>
            </a:lnSpc>
            <a:spcBef>
              <a:spcPct val="0"/>
            </a:spcBef>
            <a:spcAft>
              <a:spcPct val="35000"/>
            </a:spcAft>
            <a:buNone/>
          </a:pPr>
          <a:r>
            <a:rPr lang="en-US" sz="1900" kern="1200"/>
            <a:t>What is Global Health Security?</a:t>
          </a:r>
        </a:p>
      </dsp:txBody>
      <dsp:txXfrm>
        <a:off x="1083948" y="4406"/>
        <a:ext cx="5760943" cy="938483"/>
      </dsp:txXfrm>
    </dsp:sp>
    <dsp:sp modelId="{E44EDFE4-AC4C-4A97-8419-D2C95F9475C9}">
      <dsp:nvSpPr>
        <dsp:cNvPr id="0" name=""/>
        <dsp:cNvSpPr/>
      </dsp:nvSpPr>
      <dsp:spPr>
        <a:xfrm>
          <a:off x="0" y="1177510"/>
          <a:ext cx="6844892" cy="93848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B64753-9FE7-434C-AAE0-305D14B22E88}">
      <dsp:nvSpPr>
        <dsp:cNvPr id="0" name=""/>
        <dsp:cNvSpPr/>
      </dsp:nvSpPr>
      <dsp:spPr>
        <a:xfrm>
          <a:off x="283891" y="1388668"/>
          <a:ext cx="516165" cy="5161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D68F81-14B2-4085-AA7D-15976851A510}">
      <dsp:nvSpPr>
        <dsp:cNvPr id="0" name=""/>
        <dsp:cNvSpPr/>
      </dsp:nvSpPr>
      <dsp:spPr>
        <a:xfrm>
          <a:off x="1083948" y="1177510"/>
          <a:ext cx="5760943"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844550">
            <a:lnSpc>
              <a:spcPct val="100000"/>
            </a:lnSpc>
            <a:spcBef>
              <a:spcPct val="0"/>
            </a:spcBef>
            <a:spcAft>
              <a:spcPct val="35000"/>
            </a:spcAft>
            <a:buNone/>
          </a:pPr>
          <a:r>
            <a:rPr lang="en-US" sz="1900" kern="1200"/>
            <a:t>Data in Global Health Security</a:t>
          </a:r>
        </a:p>
      </dsp:txBody>
      <dsp:txXfrm>
        <a:off x="1083948" y="1177510"/>
        <a:ext cx="5760943" cy="938483"/>
      </dsp:txXfrm>
    </dsp:sp>
    <dsp:sp modelId="{54435ABE-41A7-4459-8FA4-646F1F05588A}">
      <dsp:nvSpPr>
        <dsp:cNvPr id="0" name=""/>
        <dsp:cNvSpPr/>
      </dsp:nvSpPr>
      <dsp:spPr>
        <a:xfrm>
          <a:off x="0" y="2350614"/>
          <a:ext cx="6844892" cy="93848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EDDE3C-F57A-42B5-8F25-FF471BC83207}">
      <dsp:nvSpPr>
        <dsp:cNvPr id="0" name=""/>
        <dsp:cNvSpPr/>
      </dsp:nvSpPr>
      <dsp:spPr>
        <a:xfrm>
          <a:off x="283891" y="2561773"/>
          <a:ext cx="516165" cy="5161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1854BB-B21F-4927-85ED-AAD7907C6B1C}">
      <dsp:nvSpPr>
        <dsp:cNvPr id="0" name=""/>
        <dsp:cNvSpPr/>
      </dsp:nvSpPr>
      <dsp:spPr>
        <a:xfrm>
          <a:off x="1083948" y="2350614"/>
          <a:ext cx="3080201"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844550">
            <a:lnSpc>
              <a:spcPct val="100000"/>
            </a:lnSpc>
            <a:spcBef>
              <a:spcPct val="0"/>
            </a:spcBef>
            <a:spcAft>
              <a:spcPct val="35000"/>
            </a:spcAft>
            <a:buNone/>
          </a:pPr>
          <a:r>
            <a:rPr lang="en-US" sz="1900" b="1" kern="1200" dirty="0"/>
            <a:t>Surveillance</a:t>
          </a:r>
          <a:endParaRPr lang="en-US" sz="1900" kern="1200" dirty="0"/>
        </a:p>
      </dsp:txBody>
      <dsp:txXfrm>
        <a:off x="1083948" y="2350614"/>
        <a:ext cx="3080201" cy="938483"/>
      </dsp:txXfrm>
    </dsp:sp>
    <dsp:sp modelId="{CFC0E6CD-A0E0-44D2-B041-9886EE3E5A65}">
      <dsp:nvSpPr>
        <dsp:cNvPr id="0" name=""/>
        <dsp:cNvSpPr/>
      </dsp:nvSpPr>
      <dsp:spPr>
        <a:xfrm>
          <a:off x="4164149" y="2350614"/>
          <a:ext cx="2680742"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622300">
            <a:lnSpc>
              <a:spcPct val="100000"/>
            </a:lnSpc>
            <a:spcBef>
              <a:spcPct val="0"/>
            </a:spcBef>
            <a:spcAft>
              <a:spcPct val="35000"/>
            </a:spcAft>
            <a:buNone/>
          </a:pPr>
          <a:r>
            <a:rPr lang="en-US" sz="1400" kern="1200" dirty="0"/>
            <a:t>Impact of IP Protection on Pathogen Genetic Sequence Sharing</a:t>
          </a:r>
        </a:p>
      </dsp:txBody>
      <dsp:txXfrm>
        <a:off x="4164149" y="2350614"/>
        <a:ext cx="2680742" cy="938483"/>
      </dsp:txXfrm>
    </dsp:sp>
    <dsp:sp modelId="{8BD920A2-DA65-404A-BFB6-4292A9139907}">
      <dsp:nvSpPr>
        <dsp:cNvPr id="0" name=""/>
        <dsp:cNvSpPr/>
      </dsp:nvSpPr>
      <dsp:spPr>
        <a:xfrm>
          <a:off x="0" y="3523718"/>
          <a:ext cx="6844892" cy="93848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C79CF-7F81-4464-A2FB-C81673CEA1C2}">
      <dsp:nvSpPr>
        <dsp:cNvPr id="0" name=""/>
        <dsp:cNvSpPr/>
      </dsp:nvSpPr>
      <dsp:spPr>
        <a:xfrm>
          <a:off x="283891" y="3734877"/>
          <a:ext cx="516165" cy="51616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D280DB-1CAD-4013-AC5A-D7D8BD583D34}">
      <dsp:nvSpPr>
        <dsp:cNvPr id="0" name=""/>
        <dsp:cNvSpPr/>
      </dsp:nvSpPr>
      <dsp:spPr>
        <a:xfrm>
          <a:off x="1083948" y="3523718"/>
          <a:ext cx="3080201"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844550">
            <a:lnSpc>
              <a:spcPct val="100000"/>
            </a:lnSpc>
            <a:spcBef>
              <a:spcPct val="0"/>
            </a:spcBef>
            <a:spcAft>
              <a:spcPct val="35000"/>
            </a:spcAft>
            <a:buNone/>
          </a:pPr>
          <a:r>
            <a:rPr lang="en-US" sz="1900" b="1" kern="1200"/>
            <a:t>Access to Medicines</a:t>
          </a:r>
          <a:endParaRPr lang="en-US" sz="1900" kern="1200"/>
        </a:p>
      </dsp:txBody>
      <dsp:txXfrm>
        <a:off x="1083948" y="3523718"/>
        <a:ext cx="3080201" cy="938483"/>
      </dsp:txXfrm>
    </dsp:sp>
    <dsp:sp modelId="{7B41F44B-6624-48BD-BF34-88491C5C28E3}">
      <dsp:nvSpPr>
        <dsp:cNvPr id="0" name=""/>
        <dsp:cNvSpPr/>
      </dsp:nvSpPr>
      <dsp:spPr>
        <a:xfrm>
          <a:off x="4164149" y="3523718"/>
          <a:ext cx="2680742"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622300">
            <a:lnSpc>
              <a:spcPct val="100000"/>
            </a:lnSpc>
            <a:spcBef>
              <a:spcPct val="0"/>
            </a:spcBef>
            <a:spcAft>
              <a:spcPct val="35000"/>
            </a:spcAft>
            <a:buNone/>
          </a:pPr>
          <a:r>
            <a:rPr lang="en-US" sz="1400" kern="1200" dirty="0"/>
            <a:t>AI-IP in Drug Development</a:t>
          </a:r>
        </a:p>
      </dsp:txBody>
      <dsp:txXfrm>
        <a:off x="4164149" y="3523718"/>
        <a:ext cx="2680742" cy="938483"/>
      </dsp:txXfrm>
    </dsp:sp>
    <dsp:sp modelId="{19ECEB64-1296-4BD7-8FE1-E3AD87ED709E}">
      <dsp:nvSpPr>
        <dsp:cNvPr id="0" name=""/>
        <dsp:cNvSpPr/>
      </dsp:nvSpPr>
      <dsp:spPr>
        <a:xfrm>
          <a:off x="0" y="4696822"/>
          <a:ext cx="6844892" cy="93848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8137F0-97E3-479D-97CD-6E032797C1FF}">
      <dsp:nvSpPr>
        <dsp:cNvPr id="0" name=""/>
        <dsp:cNvSpPr/>
      </dsp:nvSpPr>
      <dsp:spPr>
        <a:xfrm>
          <a:off x="283891" y="4907981"/>
          <a:ext cx="516165" cy="51616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4C999C-CF49-46C0-82F5-D0B49C6343BE}">
      <dsp:nvSpPr>
        <dsp:cNvPr id="0" name=""/>
        <dsp:cNvSpPr/>
      </dsp:nvSpPr>
      <dsp:spPr>
        <a:xfrm>
          <a:off x="1083948" y="4696822"/>
          <a:ext cx="5760943" cy="938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323" tIns="99323" rIns="99323" bIns="99323" numCol="1" spcCol="1270" anchor="ctr" anchorCtr="0">
          <a:noAutofit/>
        </a:bodyPr>
        <a:lstStyle/>
        <a:p>
          <a:pPr marL="0" lvl="0" indent="0" algn="l" defTabSz="844550">
            <a:lnSpc>
              <a:spcPct val="100000"/>
            </a:lnSpc>
            <a:spcBef>
              <a:spcPct val="0"/>
            </a:spcBef>
            <a:spcAft>
              <a:spcPct val="35000"/>
            </a:spcAft>
            <a:buNone/>
          </a:pPr>
          <a:r>
            <a:rPr lang="en-US" sz="1900" kern="1200" dirty="0"/>
            <a:t>Policy Suggestions</a:t>
          </a:r>
        </a:p>
      </dsp:txBody>
      <dsp:txXfrm>
        <a:off x="1083948" y="4696822"/>
        <a:ext cx="5760943" cy="9384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E6722-FF12-1941-83C0-1B1F728FED53}">
      <dsp:nvSpPr>
        <dsp:cNvPr id="0" name=""/>
        <dsp:cNvSpPr/>
      </dsp:nvSpPr>
      <dsp:spPr>
        <a:xfrm>
          <a:off x="0" y="633447"/>
          <a:ext cx="6666833" cy="1134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12420" rIns="517420"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Genetic sequence data shared quickly</a:t>
          </a:r>
        </a:p>
        <a:p>
          <a:pPr marL="114300" lvl="1" indent="-114300" algn="l" defTabSz="666750">
            <a:lnSpc>
              <a:spcPct val="90000"/>
            </a:lnSpc>
            <a:spcBef>
              <a:spcPct val="0"/>
            </a:spcBef>
            <a:spcAft>
              <a:spcPct val="15000"/>
            </a:spcAft>
            <a:buChar char="•"/>
          </a:pPr>
          <a:r>
            <a:rPr lang="en-US" sz="1500" kern="1200"/>
            <a:t>Enabled fast public health responses</a:t>
          </a:r>
        </a:p>
        <a:p>
          <a:pPr marL="114300" lvl="1" indent="-114300" algn="l" defTabSz="666750">
            <a:lnSpc>
              <a:spcPct val="90000"/>
            </a:lnSpc>
            <a:spcBef>
              <a:spcPct val="0"/>
            </a:spcBef>
            <a:spcAft>
              <a:spcPct val="15000"/>
            </a:spcAft>
            <a:buChar char="•"/>
          </a:pPr>
          <a:r>
            <a:rPr lang="en-US" sz="1500" kern="1200"/>
            <a:t>Facilitated development of new vaccines</a:t>
          </a:r>
        </a:p>
      </dsp:txBody>
      <dsp:txXfrm>
        <a:off x="0" y="633447"/>
        <a:ext cx="6666833" cy="1134000"/>
      </dsp:txXfrm>
    </dsp:sp>
    <dsp:sp modelId="{EB1CA656-98B5-864A-8EB1-6AE664CBAE24}">
      <dsp:nvSpPr>
        <dsp:cNvPr id="0" name=""/>
        <dsp:cNvSpPr/>
      </dsp:nvSpPr>
      <dsp:spPr>
        <a:xfrm>
          <a:off x="333341" y="412047"/>
          <a:ext cx="4666783" cy="4428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66750">
            <a:lnSpc>
              <a:spcPct val="90000"/>
            </a:lnSpc>
            <a:spcBef>
              <a:spcPct val="0"/>
            </a:spcBef>
            <a:spcAft>
              <a:spcPct val="35000"/>
            </a:spcAft>
            <a:buNone/>
          </a:pPr>
          <a:r>
            <a:rPr lang="en-US" sz="1500" b="1" kern="1200"/>
            <a:t>COVID-19 Pandemic</a:t>
          </a:r>
          <a:endParaRPr lang="en-US" sz="1500" kern="1200"/>
        </a:p>
      </dsp:txBody>
      <dsp:txXfrm>
        <a:off x="354957" y="433663"/>
        <a:ext cx="4623551" cy="399568"/>
      </dsp:txXfrm>
    </dsp:sp>
    <dsp:sp modelId="{69584CF1-4332-DB4C-A8D5-916839CF439C}">
      <dsp:nvSpPr>
        <dsp:cNvPr id="0" name=""/>
        <dsp:cNvSpPr/>
      </dsp:nvSpPr>
      <dsp:spPr>
        <a:xfrm>
          <a:off x="0" y="2069847"/>
          <a:ext cx="6666833" cy="1299375"/>
        </a:xfrm>
        <a:prstGeom prst="rect">
          <a:avLst/>
        </a:prstGeom>
        <a:solidFill>
          <a:schemeClr val="lt1">
            <a:alpha val="90000"/>
            <a:hueOff val="0"/>
            <a:satOff val="0"/>
            <a:lumOff val="0"/>
            <a:alphaOff val="0"/>
          </a:schemeClr>
        </a:solidFill>
        <a:ln w="12700" cap="flat" cmpd="sng" algn="ctr">
          <a:solidFill>
            <a:schemeClr val="accent2">
              <a:hueOff val="56720"/>
              <a:satOff val="6519"/>
              <a:lumOff val="-519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12420" rIns="517420"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No patents were  sought for the SARS-COV2 genetic sequence b/c, in many countries,” naturally occurring genomic sequences are not innovations” (Myriad decision) and can't be patented. </a:t>
          </a:r>
        </a:p>
        <a:p>
          <a:pPr marL="114300" lvl="1" indent="-114300" algn="l" defTabSz="666750">
            <a:lnSpc>
              <a:spcPct val="90000"/>
            </a:lnSpc>
            <a:spcBef>
              <a:spcPct val="0"/>
            </a:spcBef>
            <a:spcAft>
              <a:spcPct val="15000"/>
            </a:spcAft>
            <a:buChar char="•"/>
          </a:pPr>
          <a:r>
            <a:rPr lang="en-US" sz="1500" kern="1200"/>
            <a:t>Allowed fast sharing of data, faster PH response, drug development </a:t>
          </a:r>
        </a:p>
      </dsp:txBody>
      <dsp:txXfrm>
        <a:off x="0" y="2069847"/>
        <a:ext cx="6666833" cy="1299375"/>
      </dsp:txXfrm>
    </dsp:sp>
    <dsp:sp modelId="{6EFB31A9-E254-7C46-B54F-8BC0DC1A8163}">
      <dsp:nvSpPr>
        <dsp:cNvPr id="0" name=""/>
        <dsp:cNvSpPr/>
      </dsp:nvSpPr>
      <dsp:spPr>
        <a:xfrm>
          <a:off x="333341" y="1848447"/>
          <a:ext cx="4666783" cy="442800"/>
        </a:xfrm>
        <a:prstGeom prst="roundRect">
          <a:avLst/>
        </a:prstGeom>
        <a:gradFill rotWithShape="0">
          <a:gsLst>
            <a:gs pos="0">
              <a:schemeClr val="accent2">
                <a:hueOff val="56720"/>
                <a:satOff val="6519"/>
                <a:lumOff val="-5196"/>
                <a:alphaOff val="0"/>
                <a:satMod val="103000"/>
                <a:lumMod val="102000"/>
                <a:tint val="94000"/>
              </a:schemeClr>
            </a:gs>
            <a:gs pos="50000">
              <a:schemeClr val="accent2">
                <a:hueOff val="56720"/>
                <a:satOff val="6519"/>
                <a:lumOff val="-5196"/>
                <a:alphaOff val="0"/>
                <a:satMod val="110000"/>
                <a:lumMod val="100000"/>
                <a:shade val="100000"/>
              </a:schemeClr>
            </a:gs>
            <a:gs pos="100000">
              <a:schemeClr val="accent2">
                <a:hueOff val="56720"/>
                <a:satOff val="6519"/>
                <a:lumOff val="-519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66750">
            <a:lnSpc>
              <a:spcPct val="90000"/>
            </a:lnSpc>
            <a:spcBef>
              <a:spcPct val="0"/>
            </a:spcBef>
            <a:spcAft>
              <a:spcPct val="35000"/>
            </a:spcAft>
            <a:buNone/>
          </a:pPr>
          <a:r>
            <a:rPr lang="en-US" sz="1500" b="1" kern="1200"/>
            <a:t>Patent Protection Context</a:t>
          </a:r>
          <a:endParaRPr lang="en-US" sz="1500" kern="1200"/>
        </a:p>
      </dsp:txBody>
      <dsp:txXfrm>
        <a:off x="354957" y="1870063"/>
        <a:ext cx="4623551" cy="399568"/>
      </dsp:txXfrm>
    </dsp:sp>
    <dsp:sp modelId="{AF32854B-4630-2642-A8EC-0E57B675555E}">
      <dsp:nvSpPr>
        <dsp:cNvPr id="0" name=""/>
        <dsp:cNvSpPr/>
      </dsp:nvSpPr>
      <dsp:spPr>
        <a:xfrm>
          <a:off x="0" y="3671622"/>
          <a:ext cx="6666833" cy="1370250"/>
        </a:xfrm>
        <a:prstGeom prst="rect">
          <a:avLst/>
        </a:prstGeom>
        <a:solidFill>
          <a:schemeClr val="lt1">
            <a:alpha val="90000"/>
            <a:hueOff val="0"/>
            <a:satOff val="0"/>
            <a:lumOff val="0"/>
            <a:alphaOff val="0"/>
          </a:schemeClr>
        </a:solidFill>
        <a:ln w="12700" cap="flat" cmpd="sng" algn="ctr">
          <a:solidFill>
            <a:schemeClr val="accent2">
              <a:hueOff val="113439"/>
              <a:satOff val="13039"/>
              <a:lumOff val="-1039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12420" rIns="517420"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H5N1 influenza pandemic, SARS, and MERS</a:t>
          </a:r>
        </a:p>
        <a:p>
          <a:pPr marL="114300" lvl="1" indent="-114300" algn="l" defTabSz="666750">
            <a:lnSpc>
              <a:spcPct val="90000"/>
            </a:lnSpc>
            <a:spcBef>
              <a:spcPct val="0"/>
            </a:spcBef>
            <a:spcAft>
              <a:spcPct val="15000"/>
            </a:spcAft>
            <a:buChar char="•"/>
          </a:pPr>
          <a:r>
            <a:rPr lang="en-US" sz="1500" kern="1200"/>
            <a:t>Researchers sought patents on viral genomic sequences</a:t>
          </a:r>
        </a:p>
        <a:p>
          <a:pPr marL="114300" lvl="1" indent="-114300" algn="l" defTabSz="666750">
            <a:lnSpc>
              <a:spcPct val="90000"/>
            </a:lnSpc>
            <a:spcBef>
              <a:spcPct val="0"/>
            </a:spcBef>
            <a:spcAft>
              <a:spcPct val="15000"/>
            </a:spcAft>
            <a:buChar char="•"/>
          </a:pPr>
          <a:r>
            <a:rPr lang="en-US" sz="1500" kern="1200"/>
            <a:t>Limited and delayed research cooperation</a:t>
          </a:r>
        </a:p>
        <a:p>
          <a:pPr marL="114300" lvl="1" indent="-114300" algn="l" defTabSz="666750">
            <a:lnSpc>
              <a:spcPct val="90000"/>
            </a:lnSpc>
            <a:spcBef>
              <a:spcPct val="0"/>
            </a:spcBef>
            <a:spcAft>
              <a:spcPct val="15000"/>
            </a:spcAft>
            <a:buChar char="•"/>
          </a:pPr>
          <a:r>
            <a:rPr lang="en-US" sz="1500" kern="1200"/>
            <a:t>Hindered development of diagnostics, vaccines, and medicines</a:t>
          </a:r>
        </a:p>
      </dsp:txBody>
      <dsp:txXfrm>
        <a:off x="0" y="3671622"/>
        <a:ext cx="6666833" cy="1370250"/>
      </dsp:txXfrm>
    </dsp:sp>
    <dsp:sp modelId="{6AAD6933-76FF-4C42-865A-D758C21EA30D}">
      <dsp:nvSpPr>
        <dsp:cNvPr id="0" name=""/>
        <dsp:cNvSpPr/>
      </dsp:nvSpPr>
      <dsp:spPr>
        <a:xfrm>
          <a:off x="333341" y="3450222"/>
          <a:ext cx="4666783" cy="442800"/>
        </a:xfrm>
        <a:prstGeom prst="roundRect">
          <a:avLst/>
        </a:prstGeom>
        <a:gradFill rotWithShape="0">
          <a:gsLst>
            <a:gs pos="0">
              <a:schemeClr val="accent2">
                <a:hueOff val="113439"/>
                <a:satOff val="13039"/>
                <a:lumOff val="-10393"/>
                <a:alphaOff val="0"/>
                <a:satMod val="103000"/>
                <a:lumMod val="102000"/>
                <a:tint val="94000"/>
              </a:schemeClr>
            </a:gs>
            <a:gs pos="50000">
              <a:schemeClr val="accent2">
                <a:hueOff val="113439"/>
                <a:satOff val="13039"/>
                <a:lumOff val="-10393"/>
                <a:alphaOff val="0"/>
                <a:satMod val="110000"/>
                <a:lumMod val="100000"/>
                <a:shade val="100000"/>
              </a:schemeClr>
            </a:gs>
            <a:gs pos="100000">
              <a:schemeClr val="accent2">
                <a:hueOff val="113439"/>
                <a:satOff val="13039"/>
                <a:lumOff val="-1039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66750">
            <a:lnSpc>
              <a:spcPct val="90000"/>
            </a:lnSpc>
            <a:spcBef>
              <a:spcPct val="0"/>
            </a:spcBef>
            <a:spcAft>
              <a:spcPct val="35000"/>
            </a:spcAft>
            <a:buNone/>
          </a:pPr>
          <a:r>
            <a:rPr lang="en-US" sz="1500" b="1" kern="1200"/>
            <a:t>Other Outbreaks</a:t>
          </a:r>
          <a:endParaRPr lang="en-US" sz="1500" kern="1200"/>
        </a:p>
      </dsp:txBody>
      <dsp:txXfrm>
        <a:off x="354957" y="3471838"/>
        <a:ext cx="4623551"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E17333-2262-4E41-8333-ECC673A6BD01}">
      <dsp:nvSpPr>
        <dsp:cNvPr id="0" name=""/>
        <dsp:cNvSpPr/>
      </dsp:nvSpPr>
      <dsp:spPr>
        <a:xfrm>
          <a:off x="0" y="375260"/>
          <a:ext cx="6666833" cy="3553199"/>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99872" rIns="517420"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Currently, genetic sequences are not IP-protected. However: </a:t>
          </a:r>
        </a:p>
        <a:p>
          <a:pPr marL="228600" lvl="1" indent="-228600" algn="l" defTabSz="1066800">
            <a:lnSpc>
              <a:spcPct val="90000"/>
            </a:lnSpc>
            <a:spcBef>
              <a:spcPct val="0"/>
            </a:spcBef>
            <a:spcAft>
              <a:spcPct val="15000"/>
            </a:spcAft>
            <a:buChar char="•"/>
          </a:pPr>
          <a:r>
            <a:rPr lang="en-US" sz="2400" kern="1200"/>
            <a:t>Will AI tools in sequencing lead to patents or IP protection?</a:t>
          </a:r>
        </a:p>
        <a:p>
          <a:pPr marL="228600" lvl="1" indent="-228600" algn="l" defTabSz="1066800">
            <a:lnSpc>
              <a:spcPct val="90000"/>
            </a:lnSpc>
            <a:spcBef>
              <a:spcPct val="0"/>
            </a:spcBef>
            <a:spcAft>
              <a:spcPct val="15000"/>
            </a:spcAft>
            <a:buChar char="•"/>
          </a:pPr>
          <a:r>
            <a:rPr lang="en-US" sz="2400" kern="1200"/>
            <a:t>AI tools could be considered as </a:t>
          </a:r>
          <a:r>
            <a:rPr lang="en-US" sz="2400" b="1" kern="1200"/>
            <a:t>process or product</a:t>
          </a:r>
          <a:endParaRPr lang="en-US" sz="2400" kern="1200"/>
        </a:p>
        <a:p>
          <a:pPr marL="228600" lvl="1" indent="-228600" algn="l" defTabSz="1066800">
            <a:lnSpc>
              <a:spcPct val="90000"/>
            </a:lnSpc>
            <a:spcBef>
              <a:spcPct val="0"/>
            </a:spcBef>
            <a:spcAft>
              <a:spcPct val="15000"/>
            </a:spcAft>
            <a:buChar char="•"/>
          </a:pPr>
          <a:r>
            <a:rPr lang="en-US" sz="2400" kern="1200"/>
            <a:t>Sequences may be </a:t>
          </a:r>
          <a:r>
            <a:rPr lang="en-US" sz="2400" b="1" kern="1200"/>
            <a:t>modified</a:t>
          </a:r>
          <a:r>
            <a:rPr lang="en-US" sz="2400" kern="1200"/>
            <a:t> due to AI tools</a:t>
          </a:r>
        </a:p>
      </dsp:txBody>
      <dsp:txXfrm>
        <a:off x="0" y="375260"/>
        <a:ext cx="6666833" cy="3553199"/>
      </dsp:txXfrm>
    </dsp:sp>
    <dsp:sp modelId="{374DB6F9-43B9-ED4D-B8D9-BF654F700545}">
      <dsp:nvSpPr>
        <dsp:cNvPr id="0" name=""/>
        <dsp:cNvSpPr/>
      </dsp:nvSpPr>
      <dsp:spPr>
        <a:xfrm>
          <a:off x="333341" y="21020"/>
          <a:ext cx="4666783" cy="708480"/>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US" sz="2400" kern="1200"/>
            <a:t>AI Tools Involvement</a:t>
          </a:r>
        </a:p>
      </dsp:txBody>
      <dsp:txXfrm>
        <a:off x="367926" y="55605"/>
        <a:ext cx="4597613" cy="639310"/>
      </dsp:txXfrm>
    </dsp:sp>
    <dsp:sp modelId="{8EFE2E73-90C5-6744-81F5-24E982C8C272}">
      <dsp:nvSpPr>
        <dsp:cNvPr id="0" name=""/>
        <dsp:cNvSpPr/>
      </dsp:nvSpPr>
      <dsp:spPr>
        <a:xfrm>
          <a:off x="0" y="4412299"/>
          <a:ext cx="6666833" cy="10206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99872" rIns="517420"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Slowing down of sequence data sharing</a:t>
          </a:r>
        </a:p>
      </dsp:txBody>
      <dsp:txXfrm>
        <a:off x="0" y="4412299"/>
        <a:ext cx="6666833" cy="1020600"/>
      </dsp:txXfrm>
    </dsp:sp>
    <dsp:sp modelId="{F8DA7437-EDCD-9A45-A776-83EA25369DD5}">
      <dsp:nvSpPr>
        <dsp:cNvPr id="0" name=""/>
        <dsp:cNvSpPr/>
      </dsp:nvSpPr>
      <dsp:spPr>
        <a:xfrm>
          <a:off x="333341" y="4058060"/>
          <a:ext cx="4666783" cy="708480"/>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US" sz="2400" kern="1200" dirty="0"/>
            <a:t>Risks of IP protection</a:t>
          </a:r>
        </a:p>
      </dsp:txBody>
      <dsp:txXfrm>
        <a:off x="367926" y="4092645"/>
        <a:ext cx="4597613" cy="6393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AC456-80DD-024A-83C6-2C38BE391B00}">
      <dsp:nvSpPr>
        <dsp:cNvPr id="0" name=""/>
        <dsp:cNvSpPr/>
      </dsp:nvSpPr>
      <dsp:spPr>
        <a:xfrm>
          <a:off x="0" y="226174"/>
          <a:ext cx="6666833" cy="595349"/>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91592" rIns="51742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Tension between innovation and equity in access to medicines</a:t>
          </a:r>
        </a:p>
      </dsp:txBody>
      <dsp:txXfrm>
        <a:off x="0" y="226174"/>
        <a:ext cx="6666833" cy="595349"/>
      </dsp:txXfrm>
    </dsp:sp>
    <dsp:sp modelId="{3BE38B93-207A-1E45-8F41-9DCC86A10C7D}">
      <dsp:nvSpPr>
        <dsp:cNvPr id="0" name=""/>
        <dsp:cNvSpPr/>
      </dsp:nvSpPr>
      <dsp:spPr>
        <a:xfrm>
          <a:off x="333341" y="19534"/>
          <a:ext cx="4666783" cy="413279"/>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22300">
            <a:lnSpc>
              <a:spcPct val="90000"/>
            </a:lnSpc>
            <a:spcBef>
              <a:spcPct val="0"/>
            </a:spcBef>
            <a:spcAft>
              <a:spcPct val="35000"/>
            </a:spcAft>
            <a:buNone/>
          </a:pPr>
          <a:r>
            <a:rPr lang="en-US" sz="1400" kern="1200" dirty="0"/>
            <a:t>Contentious Topic</a:t>
          </a:r>
        </a:p>
      </dsp:txBody>
      <dsp:txXfrm>
        <a:off x="353516" y="39709"/>
        <a:ext cx="4626433" cy="372929"/>
      </dsp:txXfrm>
    </dsp:sp>
    <dsp:sp modelId="{1FE09AAB-E0C0-AA44-A57E-7E27E94FA362}">
      <dsp:nvSpPr>
        <dsp:cNvPr id="0" name=""/>
        <dsp:cNvSpPr/>
      </dsp:nvSpPr>
      <dsp:spPr>
        <a:xfrm>
          <a:off x="0" y="1103764"/>
          <a:ext cx="6666833" cy="595349"/>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91592" rIns="51742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IP encourages the development of new medicines</a:t>
          </a:r>
        </a:p>
      </dsp:txBody>
      <dsp:txXfrm>
        <a:off x="0" y="1103764"/>
        <a:ext cx="6666833" cy="595349"/>
      </dsp:txXfrm>
    </dsp:sp>
    <dsp:sp modelId="{CE052BBA-65F9-E645-B80C-7F64F8894629}">
      <dsp:nvSpPr>
        <dsp:cNvPr id="0" name=""/>
        <dsp:cNvSpPr/>
      </dsp:nvSpPr>
      <dsp:spPr>
        <a:xfrm>
          <a:off x="333341" y="897124"/>
          <a:ext cx="4666783" cy="413279"/>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22300">
            <a:lnSpc>
              <a:spcPct val="90000"/>
            </a:lnSpc>
            <a:spcBef>
              <a:spcPct val="0"/>
            </a:spcBef>
            <a:spcAft>
              <a:spcPct val="35000"/>
            </a:spcAft>
            <a:buNone/>
          </a:pPr>
          <a:r>
            <a:rPr lang="en-US" sz="1400" kern="1200"/>
            <a:t>IP provides incentives for R&amp;D and Innovation</a:t>
          </a:r>
        </a:p>
      </dsp:txBody>
      <dsp:txXfrm>
        <a:off x="353516" y="917299"/>
        <a:ext cx="4626433" cy="372929"/>
      </dsp:txXfrm>
    </dsp:sp>
    <dsp:sp modelId="{3F7898EB-0A7D-DF49-A11A-F9C532BF4E45}">
      <dsp:nvSpPr>
        <dsp:cNvPr id="0" name=""/>
        <dsp:cNvSpPr/>
      </dsp:nvSpPr>
      <dsp:spPr>
        <a:xfrm>
          <a:off x="0" y="1981354"/>
          <a:ext cx="6666833" cy="10584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91592" rIns="51742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IP leads to higher prices</a:t>
          </a:r>
        </a:p>
        <a:p>
          <a:pPr marL="114300" lvl="1" indent="-114300" algn="l" defTabSz="622300">
            <a:lnSpc>
              <a:spcPct val="90000"/>
            </a:lnSpc>
            <a:spcBef>
              <a:spcPct val="0"/>
            </a:spcBef>
            <a:spcAft>
              <a:spcPct val="15000"/>
            </a:spcAft>
            <a:buChar char="•"/>
          </a:pPr>
          <a:r>
            <a:rPr lang="en-US" sz="1400" kern="1200" dirty="0"/>
            <a:t>Slower access to new medicines in low- and middle-income countries</a:t>
          </a:r>
        </a:p>
        <a:p>
          <a:pPr marL="114300" lvl="1" indent="-114300" algn="l" defTabSz="622300">
            <a:lnSpc>
              <a:spcPct val="90000"/>
            </a:lnSpc>
            <a:spcBef>
              <a:spcPct val="0"/>
            </a:spcBef>
            <a:spcAft>
              <a:spcPct val="15000"/>
            </a:spcAft>
            <a:buChar char="•"/>
          </a:pPr>
          <a:r>
            <a:rPr lang="en-US" sz="1400" kern="1200" dirty="0"/>
            <a:t>Equity problem in poorer populations</a:t>
          </a:r>
        </a:p>
      </dsp:txBody>
      <dsp:txXfrm>
        <a:off x="0" y="1981354"/>
        <a:ext cx="6666833" cy="1058400"/>
      </dsp:txXfrm>
    </dsp:sp>
    <dsp:sp modelId="{7F4543C8-7221-D642-8D76-2447D123DC9C}">
      <dsp:nvSpPr>
        <dsp:cNvPr id="0" name=""/>
        <dsp:cNvSpPr/>
      </dsp:nvSpPr>
      <dsp:spPr>
        <a:xfrm>
          <a:off x="333341" y="1774714"/>
          <a:ext cx="4666783" cy="413279"/>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22300">
            <a:lnSpc>
              <a:spcPct val="90000"/>
            </a:lnSpc>
            <a:spcBef>
              <a:spcPct val="0"/>
            </a:spcBef>
            <a:spcAft>
              <a:spcPct val="35000"/>
            </a:spcAft>
            <a:buNone/>
          </a:pPr>
          <a:r>
            <a:rPr lang="en-US" sz="1400" kern="1200" dirty="0"/>
            <a:t>High Prices lead to Equitable Access Issues</a:t>
          </a:r>
        </a:p>
      </dsp:txBody>
      <dsp:txXfrm>
        <a:off x="353516" y="1794889"/>
        <a:ext cx="4626433" cy="372929"/>
      </dsp:txXfrm>
    </dsp:sp>
    <dsp:sp modelId="{0D5FD606-A13F-EC41-AF6B-6E1665EC681D}">
      <dsp:nvSpPr>
        <dsp:cNvPr id="0" name=""/>
        <dsp:cNvSpPr/>
      </dsp:nvSpPr>
      <dsp:spPr>
        <a:xfrm>
          <a:off x="0" y="3321994"/>
          <a:ext cx="6666833" cy="10143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91592" rIns="51742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IP was among the factors that contributed to slower access in low-income countries</a:t>
          </a:r>
        </a:p>
        <a:p>
          <a:pPr marL="114300" lvl="1" indent="-114300" algn="l" defTabSz="622300">
            <a:lnSpc>
              <a:spcPct val="90000"/>
            </a:lnSpc>
            <a:spcBef>
              <a:spcPct val="0"/>
            </a:spcBef>
            <a:spcAft>
              <a:spcPct val="15000"/>
            </a:spcAft>
            <a:buChar char="•"/>
          </a:pPr>
          <a:r>
            <a:rPr lang="en-US" sz="1400" kern="1200" dirty="0"/>
            <a:t>High-income countries could afford new vaccines</a:t>
          </a:r>
        </a:p>
      </dsp:txBody>
      <dsp:txXfrm>
        <a:off x="0" y="3321994"/>
        <a:ext cx="6666833" cy="1014300"/>
      </dsp:txXfrm>
    </dsp:sp>
    <dsp:sp modelId="{EB6CDF9F-3D20-3843-ADA9-6E230F6E843C}">
      <dsp:nvSpPr>
        <dsp:cNvPr id="0" name=""/>
        <dsp:cNvSpPr/>
      </dsp:nvSpPr>
      <dsp:spPr>
        <a:xfrm>
          <a:off x="333341" y="3115354"/>
          <a:ext cx="4666783" cy="413279"/>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22300">
            <a:lnSpc>
              <a:spcPct val="90000"/>
            </a:lnSpc>
            <a:spcBef>
              <a:spcPct val="0"/>
            </a:spcBef>
            <a:spcAft>
              <a:spcPct val="35000"/>
            </a:spcAft>
            <a:buNone/>
          </a:pPr>
          <a:r>
            <a:rPr lang="en-US" sz="1400" kern="1200" dirty="0"/>
            <a:t>COVID-19 Pandemic Impact</a:t>
          </a:r>
        </a:p>
      </dsp:txBody>
      <dsp:txXfrm>
        <a:off x="353516" y="3135529"/>
        <a:ext cx="4626433" cy="372929"/>
      </dsp:txXfrm>
    </dsp:sp>
    <dsp:sp modelId="{CA417309-75A9-5749-A0A0-E2E2126ED0FC}">
      <dsp:nvSpPr>
        <dsp:cNvPr id="0" name=""/>
        <dsp:cNvSpPr/>
      </dsp:nvSpPr>
      <dsp:spPr>
        <a:xfrm>
          <a:off x="0" y="4618534"/>
          <a:ext cx="6666833" cy="81585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91592" rIns="51742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TRIPS Waiver</a:t>
          </a:r>
        </a:p>
        <a:p>
          <a:pPr marL="114300" lvl="1" indent="-114300" algn="l" defTabSz="622300">
            <a:lnSpc>
              <a:spcPct val="90000"/>
            </a:lnSpc>
            <a:spcBef>
              <a:spcPct val="0"/>
            </a:spcBef>
            <a:spcAft>
              <a:spcPct val="15000"/>
            </a:spcAft>
            <a:buChar char="•"/>
          </a:pPr>
          <a:r>
            <a:rPr lang="en-US" sz="1400" kern="1200" dirty="0"/>
            <a:t>Voluntary licensing/equitable access provisions (e.g. CEPI) </a:t>
          </a:r>
        </a:p>
      </dsp:txBody>
      <dsp:txXfrm>
        <a:off x="0" y="4618534"/>
        <a:ext cx="6666833" cy="815850"/>
      </dsp:txXfrm>
    </dsp:sp>
    <dsp:sp modelId="{315ECE1C-6278-654D-A3BE-3E6A5E3886AC}">
      <dsp:nvSpPr>
        <dsp:cNvPr id="0" name=""/>
        <dsp:cNvSpPr/>
      </dsp:nvSpPr>
      <dsp:spPr>
        <a:xfrm>
          <a:off x="333341" y="4411894"/>
          <a:ext cx="4666783" cy="413279"/>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622300">
            <a:lnSpc>
              <a:spcPct val="90000"/>
            </a:lnSpc>
            <a:spcBef>
              <a:spcPct val="0"/>
            </a:spcBef>
            <a:spcAft>
              <a:spcPct val="35000"/>
            </a:spcAft>
            <a:buNone/>
          </a:pPr>
          <a:r>
            <a:rPr lang="en-US" sz="1400" kern="1200" dirty="0"/>
            <a:t>Attempts to Address IP Problem during the pandemic </a:t>
          </a:r>
        </a:p>
      </dsp:txBody>
      <dsp:txXfrm>
        <a:off x="353516" y="4432069"/>
        <a:ext cx="4626433" cy="3729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9A98B-F76E-C543-B7BE-16C3347B9BDA}">
      <dsp:nvSpPr>
        <dsp:cNvPr id="0" name=""/>
        <dsp:cNvSpPr/>
      </dsp:nvSpPr>
      <dsp:spPr>
        <a:xfrm>
          <a:off x="0" y="481280"/>
          <a:ext cx="6666833" cy="932399"/>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Used in five major use cases</a:t>
          </a:r>
        </a:p>
        <a:p>
          <a:pPr marL="171450" lvl="1" indent="-171450" algn="l" defTabSz="711200">
            <a:lnSpc>
              <a:spcPct val="90000"/>
            </a:lnSpc>
            <a:spcBef>
              <a:spcPct val="0"/>
            </a:spcBef>
            <a:spcAft>
              <a:spcPct val="15000"/>
            </a:spcAft>
            <a:buChar char="•"/>
          </a:pPr>
          <a:r>
            <a:rPr lang="en-US" sz="1600" kern="1200"/>
            <a:t>Enhances speed, efficiency, and accuracy</a:t>
          </a:r>
        </a:p>
      </dsp:txBody>
      <dsp:txXfrm>
        <a:off x="0" y="481280"/>
        <a:ext cx="6666833" cy="932399"/>
      </dsp:txXfrm>
    </dsp:sp>
    <dsp:sp modelId="{1938289D-6B22-1B49-9B2C-F086ADDD5EE7}">
      <dsp:nvSpPr>
        <dsp:cNvPr id="0" name=""/>
        <dsp:cNvSpPr/>
      </dsp:nvSpPr>
      <dsp:spPr>
        <a:xfrm>
          <a:off x="333341" y="245120"/>
          <a:ext cx="4666783" cy="4723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en-US" sz="1600" kern="1200"/>
            <a:t>AI in Drug Development</a:t>
          </a:r>
        </a:p>
      </dsp:txBody>
      <dsp:txXfrm>
        <a:off x="356398" y="268177"/>
        <a:ext cx="4620669" cy="426206"/>
      </dsp:txXfrm>
    </dsp:sp>
    <dsp:sp modelId="{B667FAB7-1FD5-514E-A50A-25A79F5D8FD2}">
      <dsp:nvSpPr>
        <dsp:cNvPr id="0" name=""/>
        <dsp:cNvSpPr/>
      </dsp:nvSpPr>
      <dsp:spPr>
        <a:xfrm>
          <a:off x="0" y="1736240"/>
          <a:ext cx="6666833" cy="932399"/>
        </a:xfrm>
        <a:prstGeom prst="rect">
          <a:avLst/>
        </a:prstGeom>
        <a:solidFill>
          <a:schemeClr val="lt1">
            <a:alpha val="90000"/>
            <a:hueOff val="0"/>
            <a:satOff val="0"/>
            <a:lumOff val="0"/>
            <a:alphaOff val="0"/>
          </a:schemeClr>
        </a:solidFill>
        <a:ln w="12700" cap="flat" cmpd="sng" algn="ctr">
          <a:solidFill>
            <a:schemeClr val="accent2">
              <a:hueOff val="56720"/>
              <a:satOff val="6519"/>
              <a:lumOff val="-519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Increase in AI-enabled drug discovery patents</a:t>
          </a:r>
        </a:p>
        <a:p>
          <a:pPr marL="171450" lvl="1" indent="-171450" algn="l" defTabSz="711200">
            <a:lnSpc>
              <a:spcPct val="90000"/>
            </a:lnSpc>
            <a:spcBef>
              <a:spcPct val="0"/>
            </a:spcBef>
            <a:spcAft>
              <a:spcPct val="15000"/>
            </a:spcAft>
            <a:buChar char="•"/>
          </a:pPr>
          <a:r>
            <a:rPr lang="en-US" sz="1600" kern="1200"/>
            <a:t>Potential for IP lockup in the AI drug discovery space</a:t>
          </a:r>
        </a:p>
      </dsp:txBody>
      <dsp:txXfrm>
        <a:off x="0" y="1736240"/>
        <a:ext cx="6666833" cy="932399"/>
      </dsp:txXfrm>
    </dsp:sp>
    <dsp:sp modelId="{63C7E463-3E22-564B-85AE-1E8D4533EB04}">
      <dsp:nvSpPr>
        <dsp:cNvPr id="0" name=""/>
        <dsp:cNvSpPr/>
      </dsp:nvSpPr>
      <dsp:spPr>
        <a:xfrm>
          <a:off x="333341" y="1500080"/>
          <a:ext cx="4666783" cy="472320"/>
        </a:xfrm>
        <a:prstGeom prst="roundRect">
          <a:avLst/>
        </a:prstGeom>
        <a:gradFill rotWithShape="0">
          <a:gsLst>
            <a:gs pos="0">
              <a:schemeClr val="accent2">
                <a:hueOff val="56720"/>
                <a:satOff val="6519"/>
                <a:lumOff val="-5196"/>
                <a:alphaOff val="0"/>
                <a:satMod val="103000"/>
                <a:lumMod val="102000"/>
                <a:tint val="94000"/>
              </a:schemeClr>
            </a:gs>
            <a:gs pos="50000">
              <a:schemeClr val="accent2">
                <a:hueOff val="56720"/>
                <a:satOff val="6519"/>
                <a:lumOff val="-5196"/>
                <a:alphaOff val="0"/>
                <a:satMod val="110000"/>
                <a:lumMod val="100000"/>
                <a:shade val="100000"/>
              </a:schemeClr>
            </a:gs>
            <a:gs pos="100000">
              <a:schemeClr val="accent2">
                <a:hueOff val="56720"/>
                <a:satOff val="6519"/>
                <a:lumOff val="-519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en-US" sz="1600" kern="1200"/>
            <a:t>Patents and IP Protections</a:t>
          </a:r>
        </a:p>
      </dsp:txBody>
      <dsp:txXfrm>
        <a:off x="356398" y="1523137"/>
        <a:ext cx="4620669" cy="426206"/>
      </dsp:txXfrm>
    </dsp:sp>
    <dsp:sp modelId="{01341E86-8A59-6D48-9446-0F4606FEE4AE}">
      <dsp:nvSpPr>
        <dsp:cNvPr id="0" name=""/>
        <dsp:cNvSpPr/>
      </dsp:nvSpPr>
      <dsp:spPr>
        <a:xfrm>
          <a:off x="0" y="2991200"/>
          <a:ext cx="6666833" cy="2217599"/>
        </a:xfrm>
        <a:prstGeom prst="rect">
          <a:avLst/>
        </a:prstGeom>
        <a:solidFill>
          <a:schemeClr val="lt1">
            <a:alpha val="90000"/>
            <a:hueOff val="0"/>
            <a:satOff val="0"/>
            <a:lumOff val="0"/>
            <a:alphaOff val="0"/>
          </a:schemeClr>
        </a:solidFill>
        <a:ln w="12700" cap="flat" cmpd="sng" algn="ctr">
          <a:solidFill>
            <a:schemeClr val="accent2">
              <a:hueOff val="113439"/>
              <a:satOff val="13039"/>
              <a:lumOff val="-1039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a:t>Will AI-IP exacerbate existing global health inequalities?</a:t>
          </a:r>
          <a:endParaRPr lang="en-US" sz="1600" kern="1200"/>
        </a:p>
        <a:p>
          <a:pPr marL="342900" lvl="2" indent="-171450" algn="l" defTabSz="711200">
            <a:lnSpc>
              <a:spcPct val="90000"/>
            </a:lnSpc>
            <a:spcBef>
              <a:spcPct val="0"/>
            </a:spcBef>
            <a:spcAft>
              <a:spcPct val="15000"/>
            </a:spcAft>
            <a:buChar char="•"/>
          </a:pPr>
          <a:r>
            <a:rPr lang="en-US" sz="1600" kern="1200"/>
            <a:t>Speed of drug development, </a:t>
          </a:r>
        </a:p>
        <a:p>
          <a:pPr marL="342900" lvl="2" indent="-171450" algn="l" defTabSz="711200">
            <a:lnSpc>
              <a:spcPct val="90000"/>
            </a:lnSpc>
            <a:spcBef>
              <a:spcPct val="0"/>
            </a:spcBef>
            <a:spcAft>
              <a:spcPct val="15000"/>
            </a:spcAft>
            <a:buChar char="•"/>
          </a:pPr>
          <a:r>
            <a:rPr lang="en-US" sz="1600" kern="1200" dirty="0"/>
            <a:t>Affordability of new medicines, </a:t>
          </a:r>
        </a:p>
        <a:p>
          <a:pPr marL="342900" lvl="2" indent="-171450" algn="l" defTabSz="711200">
            <a:lnSpc>
              <a:spcPct val="90000"/>
            </a:lnSpc>
            <a:spcBef>
              <a:spcPct val="0"/>
            </a:spcBef>
            <a:spcAft>
              <a:spcPct val="15000"/>
            </a:spcAft>
            <a:buChar char="•"/>
          </a:pPr>
          <a:r>
            <a:rPr lang="en-US" sz="1600" kern="1200"/>
            <a:t>Concentration of R&amp;D</a:t>
          </a:r>
        </a:p>
        <a:p>
          <a:pPr marL="514350" lvl="3" indent="-171450" algn="l" defTabSz="711200">
            <a:lnSpc>
              <a:spcPct val="90000"/>
            </a:lnSpc>
            <a:spcBef>
              <a:spcPct val="0"/>
            </a:spcBef>
            <a:spcAft>
              <a:spcPct val="15000"/>
            </a:spcAft>
            <a:buChar char="•"/>
          </a:pPr>
          <a:r>
            <a:rPr lang="en-US" sz="1600" kern="1200" dirty="0"/>
            <a:t>Focus on commercial diseases, further neglect of “neglected” diseases?</a:t>
          </a:r>
        </a:p>
        <a:p>
          <a:pPr marL="514350" lvl="3" indent="-171450" algn="l" defTabSz="711200">
            <a:lnSpc>
              <a:spcPct val="90000"/>
            </a:lnSpc>
            <a:spcBef>
              <a:spcPct val="0"/>
            </a:spcBef>
            <a:spcAft>
              <a:spcPct val="15000"/>
            </a:spcAft>
            <a:buChar char="•"/>
          </a:pPr>
          <a:r>
            <a:rPr lang="en-US" sz="1600" kern="1200" dirty="0"/>
            <a:t>Further R&amp;D concentration in high-income countries? </a:t>
          </a:r>
        </a:p>
      </dsp:txBody>
      <dsp:txXfrm>
        <a:off x="0" y="2991200"/>
        <a:ext cx="6666833" cy="2217599"/>
      </dsp:txXfrm>
    </dsp:sp>
    <dsp:sp modelId="{1ACA8206-9A20-4D44-80D8-C39F59E6738A}">
      <dsp:nvSpPr>
        <dsp:cNvPr id="0" name=""/>
        <dsp:cNvSpPr/>
      </dsp:nvSpPr>
      <dsp:spPr>
        <a:xfrm>
          <a:off x="333341" y="2755040"/>
          <a:ext cx="4666783" cy="472320"/>
        </a:xfrm>
        <a:prstGeom prst="roundRect">
          <a:avLst/>
        </a:prstGeom>
        <a:gradFill rotWithShape="0">
          <a:gsLst>
            <a:gs pos="0">
              <a:schemeClr val="accent2">
                <a:hueOff val="113439"/>
                <a:satOff val="13039"/>
                <a:lumOff val="-10393"/>
                <a:alphaOff val="0"/>
                <a:satMod val="103000"/>
                <a:lumMod val="102000"/>
                <a:tint val="94000"/>
              </a:schemeClr>
            </a:gs>
            <a:gs pos="50000">
              <a:schemeClr val="accent2">
                <a:hueOff val="113439"/>
                <a:satOff val="13039"/>
                <a:lumOff val="-10393"/>
                <a:alphaOff val="0"/>
                <a:satMod val="110000"/>
                <a:lumMod val="100000"/>
                <a:shade val="100000"/>
              </a:schemeClr>
            </a:gs>
            <a:gs pos="100000">
              <a:schemeClr val="accent2">
                <a:hueOff val="113439"/>
                <a:satOff val="13039"/>
                <a:lumOff val="-1039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en-US" sz="1600" kern="1200" dirty="0"/>
            <a:t>Global Health Security Policy Considerations</a:t>
          </a:r>
        </a:p>
      </dsp:txBody>
      <dsp:txXfrm>
        <a:off x="356398" y="2778097"/>
        <a:ext cx="4620669" cy="4262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C2546D-5F81-4683-90BB-49E8DEB971BD}">
      <dsp:nvSpPr>
        <dsp:cNvPr id="0" name=""/>
        <dsp:cNvSpPr/>
      </dsp:nvSpPr>
      <dsp:spPr>
        <a:xfrm>
          <a:off x="9534" y="990944"/>
          <a:ext cx="789960" cy="7899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D5EAD8-7A03-4701-A99C-58762D203CC2}">
      <dsp:nvSpPr>
        <dsp:cNvPr id="0" name=""/>
        <dsp:cNvSpPr/>
      </dsp:nvSpPr>
      <dsp:spPr>
        <a:xfrm>
          <a:off x="9534" y="1882057"/>
          <a:ext cx="2257031" cy="652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Public Funding for Open-Source AI Platforms</a:t>
          </a:r>
        </a:p>
      </dsp:txBody>
      <dsp:txXfrm>
        <a:off x="9534" y="1882057"/>
        <a:ext cx="2257031" cy="652643"/>
      </dsp:txXfrm>
    </dsp:sp>
    <dsp:sp modelId="{A9F87B79-F896-4413-9559-AF5923EC7A58}">
      <dsp:nvSpPr>
        <dsp:cNvPr id="0" name=""/>
        <dsp:cNvSpPr/>
      </dsp:nvSpPr>
      <dsp:spPr>
        <a:xfrm>
          <a:off x="9534" y="2581748"/>
          <a:ext cx="2257031" cy="761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Support open-source AI drug discovery platforms.</a:t>
          </a:r>
        </a:p>
        <a:p>
          <a:pPr marL="0" lvl="0" indent="0" algn="l" defTabSz="488950">
            <a:lnSpc>
              <a:spcPct val="100000"/>
            </a:lnSpc>
            <a:spcBef>
              <a:spcPct val="0"/>
            </a:spcBef>
            <a:spcAft>
              <a:spcPct val="35000"/>
            </a:spcAft>
            <a:buNone/>
          </a:pPr>
          <a:r>
            <a:rPr lang="en-US" sz="1100" kern="1200" dirty="0"/>
            <a:t>Encourage open source for global pandemics or neglected diseases.</a:t>
          </a:r>
        </a:p>
      </dsp:txBody>
      <dsp:txXfrm>
        <a:off x="9534" y="2581748"/>
        <a:ext cx="2257031" cy="761563"/>
      </dsp:txXfrm>
    </dsp:sp>
    <dsp:sp modelId="{F36FB618-DC5A-432A-8B04-1B1B08F6628D}">
      <dsp:nvSpPr>
        <dsp:cNvPr id="0" name=""/>
        <dsp:cNvSpPr/>
      </dsp:nvSpPr>
      <dsp:spPr>
        <a:xfrm>
          <a:off x="2661546" y="990944"/>
          <a:ext cx="789960" cy="7899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DB6918-D4D1-406F-B661-C03521DD392A}">
      <dsp:nvSpPr>
        <dsp:cNvPr id="0" name=""/>
        <dsp:cNvSpPr/>
      </dsp:nvSpPr>
      <dsp:spPr>
        <a:xfrm>
          <a:off x="2661546" y="1882057"/>
          <a:ext cx="2257031" cy="652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Equitable Access Provisions for Publicly funded AI-Developed Drugs</a:t>
          </a:r>
        </a:p>
      </dsp:txBody>
      <dsp:txXfrm>
        <a:off x="2661546" y="1882057"/>
        <a:ext cx="2257031" cy="652643"/>
      </dsp:txXfrm>
    </dsp:sp>
    <dsp:sp modelId="{32D79414-189D-4863-B06B-8118904608A9}">
      <dsp:nvSpPr>
        <dsp:cNvPr id="0" name=""/>
        <dsp:cNvSpPr/>
      </dsp:nvSpPr>
      <dsp:spPr>
        <a:xfrm>
          <a:off x="2661546" y="2581748"/>
          <a:ext cx="2257031" cy="761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Governments could require equitable access provisions.</a:t>
          </a:r>
        </a:p>
        <a:p>
          <a:pPr marL="0" lvl="0" indent="0" algn="l" defTabSz="488950">
            <a:lnSpc>
              <a:spcPct val="100000"/>
            </a:lnSpc>
            <a:spcBef>
              <a:spcPct val="0"/>
            </a:spcBef>
            <a:spcAft>
              <a:spcPct val="35000"/>
            </a:spcAft>
            <a:buNone/>
          </a:pPr>
          <a:r>
            <a:rPr lang="en-US" sz="1100" kern="1200" dirty="0"/>
            <a:t>Applicable to drugs developed with public funding.</a:t>
          </a:r>
        </a:p>
      </dsp:txBody>
      <dsp:txXfrm>
        <a:off x="2661546" y="2581748"/>
        <a:ext cx="2257031" cy="761563"/>
      </dsp:txXfrm>
    </dsp:sp>
    <dsp:sp modelId="{56866F1B-A21C-4B81-AF6C-936B1ED087C0}">
      <dsp:nvSpPr>
        <dsp:cNvPr id="0" name=""/>
        <dsp:cNvSpPr/>
      </dsp:nvSpPr>
      <dsp:spPr>
        <a:xfrm>
          <a:off x="5313558" y="990944"/>
          <a:ext cx="789960" cy="7899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73229AC-BE2B-433B-8404-E53E5565B0DB}">
      <dsp:nvSpPr>
        <dsp:cNvPr id="0" name=""/>
        <dsp:cNvSpPr/>
      </dsp:nvSpPr>
      <dsp:spPr>
        <a:xfrm>
          <a:off x="5313558" y="1882057"/>
          <a:ext cx="2257031" cy="652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Pandemic Treaty/TRIPS Agreement</a:t>
          </a:r>
        </a:p>
      </dsp:txBody>
      <dsp:txXfrm>
        <a:off x="5313558" y="1882057"/>
        <a:ext cx="2257031" cy="652643"/>
      </dsp:txXfrm>
    </dsp:sp>
    <dsp:sp modelId="{31B75252-A19C-495A-BF63-5D7F13050F4D}">
      <dsp:nvSpPr>
        <dsp:cNvPr id="0" name=""/>
        <dsp:cNvSpPr/>
      </dsp:nvSpPr>
      <dsp:spPr>
        <a:xfrm>
          <a:off x="5313558" y="2581748"/>
          <a:ext cx="2257031" cy="761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Address AI-specific IP issues in the pharma context</a:t>
          </a:r>
        </a:p>
      </dsp:txBody>
      <dsp:txXfrm>
        <a:off x="5313558" y="2581748"/>
        <a:ext cx="2257031" cy="761563"/>
      </dsp:txXfrm>
    </dsp:sp>
    <dsp:sp modelId="{0417373C-C01A-4C52-9A7A-A0D067ACB2AB}">
      <dsp:nvSpPr>
        <dsp:cNvPr id="0" name=""/>
        <dsp:cNvSpPr/>
      </dsp:nvSpPr>
      <dsp:spPr>
        <a:xfrm>
          <a:off x="7965569" y="990944"/>
          <a:ext cx="789960" cy="7899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3F98D1-A221-4982-9DA4-75704BAD85D0}">
      <dsp:nvSpPr>
        <dsp:cNvPr id="0" name=""/>
        <dsp:cNvSpPr/>
      </dsp:nvSpPr>
      <dsp:spPr>
        <a:xfrm>
          <a:off x="7965569" y="1882057"/>
          <a:ext cx="2257031" cy="652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Patent Law and AI-Generated Drug Discoveries</a:t>
          </a:r>
        </a:p>
      </dsp:txBody>
      <dsp:txXfrm>
        <a:off x="7965569" y="1882057"/>
        <a:ext cx="2257031" cy="652643"/>
      </dsp:txXfrm>
    </dsp:sp>
    <dsp:sp modelId="{06F15BB1-C9F2-45B4-9D5E-0B7EF2F092CA}">
      <dsp:nvSpPr>
        <dsp:cNvPr id="0" name=""/>
        <dsp:cNvSpPr/>
      </dsp:nvSpPr>
      <dsp:spPr>
        <a:xfrm>
          <a:off x="7965569" y="2581748"/>
          <a:ext cx="2257031" cy="761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Ensure patent law does not unduly extend exclusivity.</a:t>
          </a:r>
        </a:p>
      </dsp:txBody>
      <dsp:txXfrm>
        <a:off x="7965569" y="2581748"/>
        <a:ext cx="2257031" cy="76156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AA8F91-07BE-3247-ADD6-61BBFD80C043}" type="datetimeFigureOut">
              <a:rPr lang="en-US" smtClean="0"/>
              <a:t>3/18/25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F3EBD-E8E0-D24C-BC64-8ED5AE732099}" type="slidenum">
              <a:rPr lang="en-US" smtClean="0"/>
              <a:t>‹#›</a:t>
            </a:fld>
            <a:endParaRPr lang="en-US"/>
          </a:p>
        </p:txBody>
      </p:sp>
    </p:spTree>
    <p:extLst>
      <p:ext uri="{BB962C8B-B14F-4D97-AF65-F5344CB8AC3E}">
        <p14:creationId xmlns:p14="http://schemas.microsoft.com/office/powerpoint/2010/main" val="3886201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presentation was automatically generated by PowerPoint Copilot based on content found in this document:
https://ayeletberman-my.sharepoint.com/personal/ayelet_ayeletberman_onmicrosoft_com/Documents/Documents for presentations/Notes-v1.docx
AI-generated content may be incorrect.</a:t>
            </a:r>
          </a:p>
        </p:txBody>
      </p:sp>
      <p:sp>
        <p:nvSpPr>
          <p:cNvPr id="4" name="Slide Number Placeholder 3"/>
          <p:cNvSpPr>
            <a:spLocks noGrp="1"/>
          </p:cNvSpPr>
          <p:nvPr>
            <p:ph type="sldNum" sz="quarter" idx="5"/>
          </p:nvPr>
        </p:nvSpPr>
        <p:spPr/>
        <p:txBody>
          <a:bodyPr/>
          <a:lstStyle/>
          <a:p>
            <a:fld id="{CD007D72-A73D-C149-93F7-D0769BE72D49}" type="slidenum">
              <a:rPr lang="en-US" smtClean="0"/>
              <a:t>1</a:t>
            </a:fld>
            <a:endParaRPr lang="en-US"/>
          </a:p>
        </p:txBody>
      </p:sp>
    </p:spTree>
    <p:extLst>
      <p:ext uri="{BB962C8B-B14F-4D97-AF65-F5344CB8AC3E}">
        <p14:creationId xmlns:p14="http://schemas.microsoft.com/office/powerpoint/2010/main" val="3947273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Public funding should support open-source AI drug discovery platforms, especially for pandemics. Governments could mandate access provisions for publicly funded AI-developed drugs. A pandemic treaty could address AI-specific IP issues, though it's unlikely. Ensure patent law doesn't unduly extend exclusivity for AI-generated drug discoveries.
Original Content:
Some suggestions:
Public funding could support open-source AI drug discovery platforms. Open source should be encouraged in cases of global pandemics or neglected diseases.
Governments could require access provisions for AI-developed drugs that received public funding.
A pandemic treaty/TRIPS agreement could also address AI-specific IP issues in the pharma context, which is unlikely.
Also: ensure patent law is not applied in a way that AI-generated drug discoveries do not unduly extend exclusivity.
</a:t>
            </a:r>
          </a:p>
        </p:txBody>
      </p:sp>
      <p:sp>
        <p:nvSpPr>
          <p:cNvPr id="4" name="Slide Number Placeholder 3"/>
          <p:cNvSpPr>
            <a:spLocks noGrp="1"/>
          </p:cNvSpPr>
          <p:nvPr>
            <p:ph type="sldNum" sz="quarter" idx="5"/>
          </p:nvPr>
        </p:nvSpPr>
        <p:spPr/>
        <p:txBody>
          <a:bodyPr/>
          <a:lstStyle/>
          <a:p>
            <a:fld id="{CD007D72-A73D-C149-93F7-D0769BE72D49}" type="slidenum">
              <a:rPr lang="en-US" smtClean="0"/>
              <a:t>10</a:t>
            </a:fld>
            <a:endParaRPr lang="en-US"/>
          </a:p>
        </p:txBody>
      </p:sp>
    </p:spTree>
    <p:extLst>
      <p:ext uri="{BB962C8B-B14F-4D97-AF65-F5344CB8AC3E}">
        <p14:creationId xmlns:p14="http://schemas.microsoft.com/office/powerpoint/2010/main" val="1775851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Agenda
* Introduction
    * Focus of the Event
    * Emerging Field and Goals
    * AI and Health
* Global Health Security
    * Risks and Solutions
    * Definition and Focus
* Importance of Data in Global Health Security
    * Role of Data
    * Importance of Pathogen Data
    * Ideal Data Sharing
* Challenges in Data Sharing
* Surveillance and IP Protection
    * Pathogen Genomic Sequence Data
    * Impact of IP Protection on Data Sharing
* Impact of IP Protection on Pathogen Genetic Sequence Sharing
    * Barriers to Rapid Sharing
    * Policy Takeaway
* Impact of IP on Drug Development
* AI-IP in Drug Development
    * Influence on Drug Development
    * Political Economy of Access to Medicines
* Policy Considerations
    * Impact on Innovation and Equity
    * Suggestions for Policy Interventions
</a:t>
            </a:r>
          </a:p>
        </p:txBody>
      </p:sp>
      <p:sp>
        <p:nvSpPr>
          <p:cNvPr id="4" name="Slide Number Placeholder 3"/>
          <p:cNvSpPr>
            <a:spLocks noGrp="1"/>
          </p:cNvSpPr>
          <p:nvPr>
            <p:ph type="sldNum" sz="quarter" idx="5"/>
          </p:nvPr>
        </p:nvSpPr>
        <p:spPr/>
        <p:txBody>
          <a:bodyPr/>
          <a:lstStyle/>
          <a:p>
            <a:fld id="{CD007D72-A73D-C149-93F7-D0769BE72D49}" type="slidenum">
              <a:rPr lang="en-US" smtClean="0"/>
              <a:t>2</a:t>
            </a:fld>
            <a:endParaRPr lang="en-US"/>
          </a:p>
        </p:txBody>
      </p:sp>
    </p:spTree>
    <p:extLst>
      <p:ext uri="{BB962C8B-B14F-4D97-AF65-F5344CB8AC3E}">
        <p14:creationId xmlns:p14="http://schemas.microsoft.com/office/powerpoint/2010/main" val="3448786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Infectious diseases pose significant risks, whether naturally occurring or man-made. Examples include COVID-19, Ebola, and mpox. Solutions involve preventing, preparing for, and responding to outbreaks.
Original Content:
·         whether naturally occurring or man-made—due to the accidental or intentional release of dangerous pathogens.
·         And it attempts to find solutions for preventing, preparing for and responding to such infectious disease outbreaks.
·         So clear examples would be the covid-19 pandemic, Ebola, and the recent outbreak of mpox. Etc.
·         the risks caused by infectious diseases—
</a:t>
            </a:r>
          </a:p>
        </p:txBody>
      </p:sp>
      <p:sp>
        <p:nvSpPr>
          <p:cNvPr id="4" name="Slide Number Placeholder 3"/>
          <p:cNvSpPr>
            <a:spLocks noGrp="1"/>
          </p:cNvSpPr>
          <p:nvPr>
            <p:ph type="sldNum" sz="quarter" idx="5"/>
          </p:nvPr>
        </p:nvSpPr>
        <p:spPr/>
        <p:txBody>
          <a:bodyPr/>
          <a:lstStyle/>
          <a:p>
            <a:fld id="{CD007D72-A73D-C149-93F7-D0769BE72D49}" type="slidenum">
              <a:rPr lang="en-US" smtClean="0"/>
              <a:t>3</a:t>
            </a:fld>
            <a:endParaRPr lang="en-US"/>
          </a:p>
        </p:txBody>
      </p:sp>
    </p:spTree>
    <p:extLst>
      <p:ext uri="{BB962C8B-B14F-4D97-AF65-F5344CB8AC3E}">
        <p14:creationId xmlns:p14="http://schemas.microsoft.com/office/powerpoint/2010/main" val="3473975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Data plays a crucial role in global health security, especially in managing health emergencies. Pathogen genomics data, including digital sequences of pathogen genes, is particularly important.
Original Content:
Then, we need to ask: what is the role of data in global health security? The answer to that is that data is extremely important for managing health security emergencies.
And especially pathogen data—or pathogen genomics data. Digital sequences of the genes of pathogens.
</a:t>
            </a:r>
          </a:p>
        </p:txBody>
      </p:sp>
      <p:sp>
        <p:nvSpPr>
          <p:cNvPr id="4" name="Slide Number Placeholder 3"/>
          <p:cNvSpPr>
            <a:spLocks noGrp="1"/>
          </p:cNvSpPr>
          <p:nvPr>
            <p:ph type="sldNum" sz="quarter" idx="5"/>
          </p:nvPr>
        </p:nvSpPr>
        <p:spPr/>
        <p:txBody>
          <a:bodyPr/>
          <a:lstStyle/>
          <a:p>
            <a:fld id="{CD007D72-A73D-C149-93F7-D0769BE72D49}" type="slidenum">
              <a:rPr lang="en-US" smtClean="0"/>
              <a:t>4</a:t>
            </a:fld>
            <a:endParaRPr lang="en-US"/>
          </a:p>
        </p:txBody>
      </p:sp>
    </p:spTree>
    <p:extLst>
      <p:ext uri="{BB962C8B-B14F-4D97-AF65-F5344CB8AC3E}">
        <p14:creationId xmlns:p14="http://schemas.microsoft.com/office/powerpoint/2010/main" val="1963171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Surveillance helps detect new pathogens early. Sharing pathogen and health data is crucial for effective public health responses. This data is also vital for developing vaccines, medicines, and diagnostics during health emergencies.
Original Content:
Why is that data important?
·         Surveillance is key to detecting new pathogens.
·         Sharing of pathogen data and related health data is key for effective public health responses.
·         Development of medicines: Pathogen and health data is key for developing vaccines, medicines, and diagnostics in cases of such emergencies.
</a:t>
            </a:r>
          </a:p>
        </p:txBody>
      </p:sp>
      <p:sp>
        <p:nvSpPr>
          <p:cNvPr id="4" name="Slide Number Placeholder 3"/>
          <p:cNvSpPr>
            <a:spLocks noGrp="1"/>
          </p:cNvSpPr>
          <p:nvPr>
            <p:ph type="sldNum" sz="quarter" idx="5"/>
          </p:nvPr>
        </p:nvSpPr>
        <p:spPr/>
        <p:txBody>
          <a:bodyPr/>
          <a:lstStyle/>
          <a:p>
            <a:fld id="{CD007D72-A73D-C149-93F7-D0769BE72D49}" type="slidenum">
              <a:rPr lang="en-US" smtClean="0"/>
              <a:t>5</a:t>
            </a:fld>
            <a:endParaRPr lang="en-US"/>
          </a:p>
        </p:txBody>
      </p:sp>
    </p:spTree>
    <p:extLst>
      <p:ext uri="{BB962C8B-B14F-4D97-AF65-F5344CB8AC3E}">
        <p14:creationId xmlns:p14="http://schemas.microsoft.com/office/powerpoint/2010/main" val="2757081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During the COVID-19 pandemic, genetic sequence data was shared quickly, enabling rapid public health responses and vaccine development. Unlike COVID-19, patents were sought for genetic sequences during H5N1, SARS, and MERS outbreaks, delaying research and development.
Original Content:
During Covid-19, pathogen genetic sequence data was shared quickly. That enabled fast public health responses, as well as the development of new vaccines.
In the context of COVID-19, patent protection was not sought for the genetic sequence—enabling fast sharing. However, that was not the case with H5N1 influenza pandemic, SARS, and MERS outbreaks. At the time, researchers sought patents on viral genomic sequences. This limited and delayed research cooperation and development of diagnostics, vaccines, and medicines.
</a:t>
            </a:r>
          </a:p>
        </p:txBody>
      </p:sp>
      <p:sp>
        <p:nvSpPr>
          <p:cNvPr id="4" name="Slide Number Placeholder 3"/>
          <p:cNvSpPr>
            <a:spLocks noGrp="1"/>
          </p:cNvSpPr>
          <p:nvPr>
            <p:ph type="sldNum" sz="quarter" idx="5"/>
          </p:nvPr>
        </p:nvSpPr>
        <p:spPr/>
        <p:txBody>
          <a:bodyPr/>
          <a:lstStyle/>
          <a:p>
            <a:fld id="{CD007D72-A73D-C149-93F7-D0769BE72D49}" type="slidenum">
              <a:rPr lang="en-US" smtClean="0"/>
              <a:t>6</a:t>
            </a:fld>
            <a:endParaRPr lang="en-US"/>
          </a:p>
        </p:txBody>
      </p:sp>
    </p:spTree>
    <p:extLst>
      <p:ext uri="{BB962C8B-B14F-4D97-AF65-F5344CB8AC3E}">
        <p14:creationId xmlns:p14="http://schemas.microsoft.com/office/powerpoint/2010/main" val="2199869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IP protection can create barriers to sharing sequences during outbreaks. AI tools in sequencing may lead to patents, further slowing down data sharing, which is crucial for public health, research, and drug development.
Original Content:
IP protection may result in administrative, financial, and competitive barriers to the rapid sharing of sequences during outbreaks.
Therefore, if AI tools were to become involved in the sequencing process—and due to that involvement, patents or other IP protection would be sought and granted (as, for example, the AI tool would be considered as a process or product in addition to the naturally occurring gene sequence; or if thanks to the AI tools, sequences would be modified)—the risk would be the slowing down of the sharing of sequence data, which, as said, is key for a speedy public health response, research, and drug development.
</a:t>
            </a:r>
          </a:p>
        </p:txBody>
      </p:sp>
      <p:sp>
        <p:nvSpPr>
          <p:cNvPr id="4" name="Slide Number Placeholder 3"/>
          <p:cNvSpPr>
            <a:spLocks noGrp="1"/>
          </p:cNvSpPr>
          <p:nvPr>
            <p:ph type="sldNum" sz="quarter" idx="5"/>
          </p:nvPr>
        </p:nvSpPr>
        <p:spPr/>
        <p:txBody>
          <a:bodyPr/>
          <a:lstStyle/>
          <a:p>
            <a:fld id="{CD007D72-A73D-C149-93F7-D0769BE72D49}" type="slidenum">
              <a:rPr lang="en-US" smtClean="0"/>
              <a:t>7</a:t>
            </a:fld>
            <a:endParaRPr lang="en-US"/>
          </a:p>
        </p:txBody>
      </p:sp>
    </p:spTree>
    <p:extLst>
      <p:ext uri="{BB962C8B-B14F-4D97-AF65-F5344CB8AC3E}">
        <p14:creationId xmlns:p14="http://schemas.microsoft.com/office/powerpoint/2010/main" val="3943541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Intellectual Property (IP) incentivizes R&amp;D but leads to high prices, causing access issues in poorer populations. The COVID-19 pandemic highlighted this gap between high-income and low-income countries. Various attempts, including TRIPS waiver suggestions and pandemic treaty negotiations, aim to address this equity problem.
Original Content:
·         On the one hand, IP incentivizes R&amp;D and innovation of new medicines.
·         On the other hand, IP leads to high prices, resulting in slower or less access to new medicines in low- and middle-income countries or poorer populations. Hence, what is often referred to as an equity problem.
·         Thus, IP protection has long been a contentious topic, as it reflects the tension between innovation and equity in access to medicines.
·         During the COVID-19 pandemic, we saw how IP created this gap between high-income countries, which could afford the prices of new vaccines, and low-income countries which could not.
·         There were diverse attempts to deal with the IP problem that was causing this gap: suggestions for a TRIPS waiver, funding that was made conditional on voluntary licenses/price limits (CEPI), MPP etc. The pandemic treaty negotiations are also trying to deal with this—e.g., suggestions that publicly funded R&amp;D is made available at reasonable prices, enabling equitable access.
</a:t>
            </a:r>
          </a:p>
        </p:txBody>
      </p:sp>
      <p:sp>
        <p:nvSpPr>
          <p:cNvPr id="4" name="Slide Number Placeholder 3"/>
          <p:cNvSpPr>
            <a:spLocks noGrp="1"/>
          </p:cNvSpPr>
          <p:nvPr>
            <p:ph type="sldNum" sz="quarter" idx="5"/>
          </p:nvPr>
        </p:nvSpPr>
        <p:spPr/>
        <p:txBody>
          <a:bodyPr/>
          <a:lstStyle/>
          <a:p>
            <a:fld id="{CD007D72-A73D-C149-93F7-D0769BE72D49}" type="slidenum">
              <a:rPr lang="en-US" smtClean="0"/>
              <a:t>8</a:t>
            </a:fld>
            <a:endParaRPr lang="en-US"/>
          </a:p>
        </p:txBody>
      </p:sp>
    </p:spTree>
    <p:extLst>
      <p:ext uri="{BB962C8B-B14F-4D97-AF65-F5344CB8AC3E}">
        <p14:creationId xmlns:p14="http://schemas.microsoft.com/office/powerpoint/2010/main" val="434961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 is revolutionizing drug development with five major use cases. Patents related to AI-enabled drug discovery are increasing, potentially causing IP lockup. This raises concerns about the impact on global health security and access to medicines, possibly worsening health inequities.
Original Content:
Based on the “Unlocking the Potential of AI in Drug Discovery” report, AI is used in five major use cases in drug development. And biotech companies have been issuing patents or other IP protections. Thus, patents related to AI-enabled drug discovery have grown. This can cause an “IP lockup” of the AI drug discovery space/ or stronger and broader IP protections.
Thus, from a global health security policy perspective, we need to ask what impact AI-based drug development will have on the POLITICAL ECONOMY OF ACCESS TO MEDICINES. Or: will this exacerbate existing global health inequities.
</a:t>
            </a:r>
          </a:p>
        </p:txBody>
      </p:sp>
      <p:sp>
        <p:nvSpPr>
          <p:cNvPr id="4" name="Slide Number Placeholder 3"/>
          <p:cNvSpPr>
            <a:spLocks noGrp="1"/>
          </p:cNvSpPr>
          <p:nvPr>
            <p:ph type="sldNum" sz="quarter" idx="5"/>
          </p:nvPr>
        </p:nvSpPr>
        <p:spPr/>
        <p:txBody>
          <a:bodyPr/>
          <a:lstStyle/>
          <a:p>
            <a:fld id="{CD007D72-A73D-C149-93F7-D0769BE72D49}" type="slidenum">
              <a:rPr lang="en-US" smtClean="0"/>
              <a:t>9</a:t>
            </a:fld>
            <a:endParaRPr lang="en-US"/>
          </a:p>
        </p:txBody>
      </p:sp>
    </p:spTree>
    <p:extLst>
      <p:ext uri="{BB962C8B-B14F-4D97-AF65-F5344CB8AC3E}">
        <p14:creationId xmlns:p14="http://schemas.microsoft.com/office/powerpoint/2010/main" val="3512488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36E6C-6772-73D1-0A45-BCFD09693B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22776E-A79D-A2C1-F827-EE1352AB54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D472FA-0BBC-4F72-B94E-6AC3A57FBFDF}"/>
              </a:ext>
            </a:extLst>
          </p:cNvPr>
          <p:cNvSpPr>
            <a:spLocks noGrp="1"/>
          </p:cNvSpPr>
          <p:nvPr>
            <p:ph type="dt" sz="half" idx="10"/>
          </p:nvPr>
        </p:nvSpPr>
        <p:spPr/>
        <p:txBody>
          <a:bodyPr/>
          <a:lstStyle/>
          <a:p>
            <a:fld id="{F897010C-5047-554A-BC5A-EA9AE36B2AC1}" type="datetime1">
              <a:rPr lang="en-US" smtClean="0"/>
              <a:t>3/18/25</a:t>
            </a:fld>
            <a:endParaRPr lang="en-US"/>
          </a:p>
        </p:txBody>
      </p:sp>
      <p:sp>
        <p:nvSpPr>
          <p:cNvPr id="5" name="Footer Placeholder 4">
            <a:extLst>
              <a:ext uri="{FF2B5EF4-FFF2-40B4-BE49-F238E27FC236}">
                <a16:creationId xmlns:a16="http://schemas.microsoft.com/office/drawing/2014/main" id="{8338924F-DFED-11DC-376F-E2A36F8B3E6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68E407-BC5F-88C4-0267-52014351B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4121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1BD60-A129-048A-AF9A-4160A02D8A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299BAA-4337-2C35-8965-BCB473D7EC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6BE048-5C4A-4EA2-C37A-83E6361A9C2E}"/>
              </a:ext>
            </a:extLst>
          </p:cNvPr>
          <p:cNvSpPr>
            <a:spLocks noGrp="1"/>
          </p:cNvSpPr>
          <p:nvPr>
            <p:ph type="dt" sz="half" idx="10"/>
          </p:nvPr>
        </p:nvSpPr>
        <p:spPr/>
        <p:txBody>
          <a:bodyPr/>
          <a:lstStyle/>
          <a:p>
            <a:fld id="{8ACB7685-5B1C-1544-A391-E70CFA2BF0E7}" type="datetime1">
              <a:rPr lang="en-US" smtClean="0"/>
              <a:t>3/18/25</a:t>
            </a:fld>
            <a:endParaRPr lang="en-US"/>
          </a:p>
        </p:txBody>
      </p:sp>
      <p:sp>
        <p:nvSpPr>
          <p:cNvPr id="5" name="Footer Placeholder 4">
            <a:extLst>
              <a:ext uri="{FF2B5EF4-FFF2-40B4-BE49-F238E27FC236}">
                <a16:creationId xmlns:a16="http://schemas.microsoft.com/office/drawing/2014/main" id="{7A0B2FF6-6CF7-601F-A3DC-90A4553F4AF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C55E23D-6C4B-27C5-724F-1B188ABAE6D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71612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3BA21E-63F9-BD89-2CA3-7F6E910A8E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2C2F6D-FB01-8016-5009-2218C98D28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6708E-2CC3-2E72-B825-39DF700C137C}"/>
              </a:ext>
            </a:extLst>
          </p:cNvPr>
          <p:cNvSpPr>
            <a:spLocks noGrp="1"/>
          </p:cNvSpPr>
          <p:nvPr>
            <p:ph type="dt" sz="half" idx="10"/>
          </p:nvPr>
        </p:nvSpPr>
        <p:spPr/>
        <p:txBody>
          <a:bodyPr/>
          <a:lstStyle/>
          <a:p>
            <a:fld id="{2A9F572D-D6EE-1F44-BAD8-4E64447DA373}" type="datetime1">
              <a:rPr lang="en-US" smtClean="0"/>
              <a:t>3/18/25</a:t>
            </a:fld>
            <a:endParaRPr lang="en-US"/>
          </a:p>
        </p:txBody>
      </p:sp>
      <p:sp>
        <p:nvSpPr>
          <p:cNvPr id="5" name="Footer Placeholder 4">
            <a:extLst>
              <a:ext uri="{FF2B5EF4-FFF2-40B4-BE49-F238E27FC236}">
                <a16:creationId xmlns:a16="http://schemas.microsoft.com/office/drawing/2014/main" id="{5794CB2F-5178-BE83-2465-BE773FA479F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4FA9F6-BA9A-421B-36B3-25945CC8F82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4587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94225-F7CB-F48E-6649-F4D69EBB9C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116142-89CF-C080-06B8-96F9159AD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D96CF5-9EFE-0D0D-9939-228EA75775C5}"/>
              </a:ext>
            </a:extLst>
          </p:cNvPr>
          <p:cNvSpPr>
            <a:spLocks noGrp="1"/>
          </p:cNvSpPr>
          <p:nvPr>
            <p:ph type="dt" sz="half" idx="10"/>
          </p:nvPr>
        </p:nvSpPr>
        <p:spPr/>
        <p:txBody>
          <a:bodyPr/>
          <a:lstStyle/>
          <a:p>
            <a:fld id="{4C8451A5-FB95-1249-A11F-ECF5ACBD4EDC}" type="datetime1">
              <a:rPr lang="en-US" smtClean="0"/>
              <a:t>3/18/25</a:t>
            </a:fld>
            <a:endParaRPr lang="en-US"/>
          </a:p>
        </p:txBody>
      </p:sp>
      <p:sp>
        <p:nvSpPr>
          <p:cNvPr id="5" name="Footer Placeholder 4">
            <a:extLst>
              <a:ext uri="{FF2B5EF4-FFF2-40B4-BE49-F238E27FC236}">
                <a16:creationId xmlns:a16="http://schemas.microsoft.com/office/drawing/2014/main" id="{071541BB-070E-2FC8-E061-67DBCFB0A0B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C15B88D-CADC-117A-70A6-B66139DE8E5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4785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5D2BD-6569-AE00-5256-2B62DFCB54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7729A8-712F-D3A7-FD40-A4E63B05A8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4F63BD-1576-C5DC-6531-E068CE0DF12F}"/>
              </a:ext>
            </a:extLst>
          </p:cNvPr>
          <p:cNvSpPr>
            <a:spLocks noGrp="1"/>
          </p:cNvSpPr>
          <p:nvPr>
            <p:ph type="dt" sz="half" idx="10"/>
          </p:nvPr>
        </p:nvSpPr>
        <p:spPr/>
        <p:txBody>
          <a:bodyPr/>
          <a:lstStyle/>
          <a:p>
            <a:fld id="{3E66CA5A-8495-E141-960E-BB8E86958614}" type="datetime1">
              <a:rPr lang="en-US" smtClean="0"/>
              <a:t>3/18/25</a:t>
            </a:fld>
            <a:endParaRPr lang="en-US"/>
          </a:p>
        </p:txBody>
      </p:sp>
      <p:sp>
        <p:nvSpPr>
          <p:cNvPr id="5" name="Footer Placeholder 4">
            <a:extLst>
              <a:ext uri="{FF2B5EF4-FFF2-40B4-BE49-F238E27FC236}">
                <a16:creationId xmlns:a16="http://schemas.microsoft.com/office/drawing/2014/main" id="{5D725893-5503-7B75-C028-B8407F884C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3ADBF9-2F8A-1771-F115-9F62819D4AAE}"/>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26073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5BD02-C2B2-8D7D-E2AA-7BF6503DB1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BD5161-D6B9-DBD1-6A68-49CBD05BE5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6D336B-A8DB-3485-2476-38079483E1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9516D3-7932-E281-BE1A-A35550149F10}"/>
              </a:ext>
            </a:extLst>
          </p:cNvPr>
          <p:cNvSpPr>
            <a:spLocks noGrp="1"/>
          </p:cNvSpPr>
          <p:nvPr>
            <p:ph type="dt" sz="half" idx="10"/>
          </p:nvPr>
        </p:nvSpPr>
        <p:spPr/>
        <p:txBody>
          <a:bodyPr/>
          <a:lstStyle/>
          <a:p>
            <a:fld id="{5D9DB132-B900-AE4F-9B22-7C8B06EFD6E8}" type="datetime1">
              <a:rPr lang="en-US" smtClean="0"/>
              <a:t>3/18/25</a:t>
            </a:fld>
            <a:endParaRPr lang="en-US"/>
          </a:p>
        </p:txBody>
      </p:sp>
      <p:sp>
        <p:nvSpPr>
          <p:cNvPr id="6" name="Footer Placeholder 5">
            <a:extLst>
              <a:ext uri="{FF2B5EF4-FFF2-40B4-BE49-F238E27FC236}">
                <a16:creationId xmlns:a16="http://schemas.microsoft.com/office/drawing/2014/main" id="{C55C1A88-3E19-78E2-A04D-6C9B903F453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40AC43-C34B-ECED-B6AD-B90BBE19B595}"/>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29316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309B1-92D6-CED1-3266-064E370F25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4D0246-F4E0-F324-5242-20995CF690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8E964A-8AE2-B345-C239-4451643259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8BC633-4B6F-CE8B-5FB9-07579C4E66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51AF9C-09A7-5BB4-1C1F-C1A9CE2C82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E12CB3-D498-069B-BB3A-45B59E8D3861}"/>
              </a:ext>
            </a:extLst>
          </p:cNvPr>
          <p:cNvSpPr>
            <a:spLocks noGrp="1"/>
          </p:cNvSpPr>
          <p:nvPr>
            <p:ph type="dt" sz="half" idx="10"/>
          </p:nvPr>
        </p:nvSpPr>
        <p:spPr/>
        <p:txBody>
          <a:bodyPr/>
          <a:lstStyle/>
          <a:p>
            <a:fld id="{A59431F4-926B-DB4F-8B15-FA02EF1938B1}" type="datetime1">
              <a:rPr lang="en-US" smtClean="0"/>
              <a:t>3/18/25</a:t>
            </a:fld>
            <a:endParaRPr lang="en-US"/>
          </a:p>
        </p:txBody>
      </p:sp>
      <p:sp>
        <p:nvSpPr>
          <p:cNvPr id="8" name="Footer Placeholder 7">
            <a:extLst>
              <a:ext uri="{FF2B5EF4-FFF2-40B4-BE49-F238E27FC236}">
                <a16:creationId xmlns:a16="http://schemas.microsoft.com/office/drawing/2014/main" id="{3BAD460E-7E88-7E6F-343E-24B01AC3CA9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3A10CA9-3D3C-4F74-76B5-1950B149CB1A}"/>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4591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0221-7FB5-75F0-DF2D-34D33DC507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40C450-9520-DB80-61FD-E625943506EA}"/>
              </a:ext>
            </a:extLst>
          </p:cNvPr>
          <p:cNvSpPr>
            <a:spLocks noGrp="1"/>
          </p:cNvSpPr>
          <p:nvPr>
            <p:ph type="dt" sz="half" idx="10"/>
          </p:nvPr>
        </p:nvSpPr>
        <p:spPr/>
        <p:txBody>
          <a:bodyPr/>
          <a:lstStyle/>
          <a:p>
            <a:fld id="{9B42758F-4E96-224B-87E9-172418759C4E}" type="datetime1">
              <a:rPr lang="en-US" smtClean="0"/>
              <a:t>3/18/25</a:t>
            </a:fld>
            <a:endParaRPr lang="en-US"/>
          </a:p>
        </p:txBody>
      </p:sp>
      <p:sp>
        <p:nvSpPr>
          <p:cNvPr id="4" name="Footer Placeholder 3">
            <a:extLst>
              <a:ext uri="{FF2B5EF4-FFF2-40B4-BE49-F238E27FC236}">
                <a16:creationId xmlns:a16="http://schemas.microsoft.com/office/drawing/2014/main" id="{9A4D4BAC-F502-A517-A409-66F240EC8C0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3781730-45CF-D09B-E246-B9675E4ED3A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31621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94F47A-8184-A975-9D44-F88DC26442A9}"/>
              </a:ext>
            </a:extLst>
          </p:cNvPr>
          <p:cNvSpPr>
            <a:spLocks noGrp="1"/>
          </p:cNvSpPr>
          <p:nvPr>
            <p:ph type="dt" sz="half" idx="10"/>
          </p:nvPr>
        </p:nvSpPr>
        <p:spPr/>
        <p:txBody>
          <a:bodyPr/>
          <a:lstStyle/>
          <a:p>
            <a:fld id="{D61B4EA4-7074-B448-A2FB-F887A4743600}" type="datetime1">
              <a:rPr lang="en-US" smtClean="0"/>
              <a:t>3/18/25</a:t>
            </a:fld>
            <a:endParaRPr lang="en-US"/>
          </a:p>
        </p:txBody>
      </p:sp>
      <p:sp>
        <p:nvSpPr>
          <p:cNvPr id="3" name="Footer Placeholder 2">
            <a:extLst>
              <a:ext uri="{FF2B5EF4-FFF2-40B4-BE49-F238E27FC236}">
                <a16:creationId xmlns:a16="http://schemas.microsoft.com/office/drawing/2014/main" id="{05659340-1CB5-502E-4445-AA1160A9174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CCA99D8-A74F-B8A7-AB05-A05FE740947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41208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562-159C-0252-EF86-04E6A30FA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AC8E28-C3B0-E63F-71E7-99D91EDA61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06AAB6-32C2-B115-A93F-027A0A4161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D0C5FF-745F-8EAB-F8DF-15360C9B07BF}"/>
              </a:ext>
            </a:extLst>
          </p:cNvPr>
          <p:cNvSpPr>
            <a:spLocks noGrp="1"/>
          </p:cNvSpPr>
          <p:nvPr>
            <p:ph type="dt" sz="half" idx="10"/>
          </p:nvPr>
        </p:nvSpPr>
        <p:spPr/>
        <p:txBody>
          <a:bodyPr/>
          <a:lstStyle/>
          <a:p>
            <a:fld id="{AE1F6C30-73AC-C341-B1EC-22912B176618}" type="datetime1">
              <a:rPr lang="en-US" smtClean="0"/>
              <a:t>3/18/25</a:t>
            </a:fld>
            <a:endParaRPr lang="en-US"/>
          </a:p>
        </p:txBody>
      </p:sp>
      <p:sp>
        <p:nvSpPr>
          <p:cNvPr id="6" name="Footer Placeholder 5">
            <a:extLst>
              <a:ext uri="{FF2B5EF4-FFF2-40B4-BE49-F238E27FC236}">
                <a16:creationId xmlns:a16="http://schemas.microsoft.com/office/drawing/2014/main" id="{E155F491-1E12-4074-0E67-DEB6D5190A7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2FFC4-53F2-85BC-4765-929557C23DBE}"/>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8157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C1DC5-5767-C317-F014-66E2B4EAEE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E07957-ED4E-9D92-1842-53FEBE7F77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98617F-C8CB-37F6-120A-ADDE5049C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20DAB3-A11F-2E0A-2A3F-D5824E3390A7}"/>
              </a:ext>
            </a:extLst>
          </p:cNvPr>
          <p:cNvSpPr>
            <a:spLocks noGrp="1"/>
          </p:cNvSpPr>
          <p:nvPr>
            <p:ph type="dt" sz="half" idx="10"/>
          </p:nvPr>
        </p:nvSpPr>
        <p:spPr/>
        <p:txBody>
          <a:bodyPr/>
          <a:lstStyle/>
          <a:p>
            <a:fld id="{8D94C6DA-A87E-9C43-86EC-93A141D5458C}" type="datetime1">
              <a:rPr lang="en-US" smtClean="0"/>
              <a:t>3/18/25</a:t>
            </a:fld>
            <a:endParaRPr lang="en-US"/>
          </a:p>
        </p:txBody>
      </p:sp>
      <p:sp>
        <p:nvSpPr>
          <p:cNvPr id="6" name="Footer Placeholder 5">
            <a:extLst>
              <a:ext uri="{FF2B5EF4-FFF2-40B4-BE49-F238E27FC236}">
                <a16:creationId xmlns:a16="http://schemas.microsoft.com/office/drawing/2014/main" id="{B0DBC7F9-F128-E996-957C-7D699B33C7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C0FC2C8-23B1-5A01-24C4-75FABC9C1CE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2143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B9023F-252A-AD5E-8992-33FFA85982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EA52A2-28A6-7BF1-276F-BA870C9FEE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62C67-B76D-EDAD-E5B7-4EE8359916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B6C608B-C358-4248-A7C1-024EAFCEC9F3}" type="datetime1">
              <a:rPr lang="en-US" smtClean="0"/>
              <a:t>3/18/25</a:t>
            </a:fld>
            <a:endParaRPr lang="en-US"/>
          </a:p>
        </p:txBody>
      </p:sp>
      <p:sp>
        <p:nvSpPr>
          <p:cNvPr id="5" name="Footer Placeholder 4">
            <a:extLst>
              <a:ext uri="{FF2B5EF4-FFF2-40B4-BE49-F238E27FC236}">
                <a16:creationId xmlns:a16="http://schemas.microsoft.com/office/drawing/2014/main" id="{F42B1EE7-87EA-0BF5-54D0-0BC8367FDB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A89D2879-9336-DCA5-5474-E8AABC46BB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E7843D-FF13-4365-9478-9625B70A2705}" type="slidenum">
              <a:rPr lang="en-US" smtClean="0"/>
              <a:t>‹#›</a:t>
            </a:fld>
            <a:endParaRPr lang="en-US"/>
          </a:p>
        </p:txBody>
      </p:sp>
    </p:spTree>
    <p:extLst>
      <p:ext uri="{BB962C8B-B14F-4D97-AF65-F5344CB8AC3E}">
        <p14:creationId xmlns:p14="http://schemas.microsoft.com/office/powerpoint/2010/main" val="407209502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5D4B20E-4B76-9432-4DA8-C3ABFF24A395}"/>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AI and IP in Global Health Security: </a:t>
            </a:r>
            <a:br>
              <a:rPr lang="en-US" sz="4800" dirty="0">
                <a:solidFill>
                  <a:srgbClr val="FFFFFF"/>
                </a:solidFill>
              </a:rPr>
            </a:br>
            <a:r>
              <a:rPr lang="en-US" sz="4800" i="1" dirty="0">
                <a:solidFill>
                  <a:srgbClr val="FFFFFF"/>
                </a:solidFill>
              </a:rPr>
              <a:t>DATA Management </a:t>
            </a:r>
            <a:br>
              <a:rPr lang="en-US" sz="4800" i="1" dirty="0">
                <a:solidFill>
                  <a:srgbClr val="FFFFFF"/>
                </a:solidFill>
              </a:rPr>
            </a:br>
            <a:br>
              <a:rPr lang="en-US" sz="4800" i="1" dirty="0">
                <a:solidFill>
                  <a:srgbClr val="FFFFFF"/>
                </a:solidFill>
              </a:rPr>
            </a:br>
            <a:r>
              <a:rPr lang="en-US" sz="1400" dirty="0">
                <a:solidFill>
                  <a:srgbClr val="FFFFFF"/>
                </a:solidFill>
              </a:rPr>
              <a:t>WIPO-ITU-WHO Global Initiative for AI for Health  (GI-AI4H), 17-18 March 2025</a:t>
            </a:r>
            <a:endParaRPr lang="en-US" sz="4800" dirty="0">
              <a:solidFill>
                <a:srgbClr val="FFFFFF"/>
              </a:solidFill>
            </a:endParaRPr>
          </a:p>
        </p:txBody>
      </p:sp>
      <p:sp>
        <p:nvSpPr>
          <p:cNvPr id="4" name="Slide Number Placeholder 3">
            <a:extLst>
              <a:ext uri="{FF2B5EF4-FFF2-40B4-BE49-F238E27FC236}">
                <a16:creationId xmlns:a16="http://schemas.microsoft.com/office/drawing/2014/main" id="{1A02ED8E-9A42-0302-A345-4F25BE77D003}"/>
              </a:ext>
            </a:extLst>
          </p:cNvPr>
          <p:cNvSpPr>
            <a:spLocks noGrp="1"/>
          </p:cNvSpPr>
          <p:nvPr>
            <p:ph type="sldNum" sz="quarter" idx="12"/>
          </p:nvPr>
        </p:nvSpPr>
        <p:spPr>
          <a:xfrm>
            <a:off x="11704320" y="6446837"/>
            <a:ext cx="448056" cy="365125"/>
          </a:xfrm>
        </p:spPr>
        <p:txBody>
          <a:bodyPr>
            <a:normAutofit/>
          </a:bodyPr>
          <a:lstStyle/>
          <a:p>
            <a:pPr>
              <a:spcAft>
                <a:spcPts val="600"/>
              </a:spcAft>
            </a:pPr>
            <a:fld id="{87E7843D-FF13-4365-9478-9625B70A2705}" type="slidenum">
              <a:rPr lang="en-US" sz="1100">
                <a:solidFill>
                  <a:schemeClr val="tx1">
                    <a:lumMod val="50000"/>
                    <a:lumOff val="50000"/>
                  </a:schemeClr>
                </a:solidFill>
              </a:rPr>
              <a:pPr>
                <a:spcAft>
                  <a:spcPts val="600"/>
                </a:spcAft>
              </a:pPr>
              <a:t>1</a:t>
            </a:fld>
            <a:endParaRPr lang="en-US" sz="1100">
              <a:solidFill>
                <a:schemeClr val="tx1">
                  <a:lumMod val="50000"/>
                  <a:lumOff val="50000"/>
                </a:schemeClr>
              </a:solidFill>
            </a:endParaRPr>
          </a:p>
        </p:txBody>
      </p:sp>
      <p:sp>
        <p:nvSpPr>
          <p:cNvPr id="5" name="TextBox 4">
            <a:extLst>
              <a:ext uri="{FF2B5EF4-FFF2-40B4-BE49-F238E27FC236}">
                <a16:creationId xmlns:a16="http://schemas.microsoft.com/office/drawing/2014/main" id="{54E47371-4D31-4A03-F969-3C69608290EB}"/>
              </a:ext>
            </a:extLst>
          </p:cNvPr>
          <p:cNvSpPr txBox="1"/>
          <p:nvPr/>
        </p:nvSpPr>
        <p:spPr>
          <a:xfrm>
            <a:off x="455520" y="5049079"/>
            <a:ext cx="5896671" cy="1477328"/>
          </a:xfrm>
          <a:prstGeom prst="rect">
            <a:avLst/>
          </a:prstGeom>
          <a:noFill/>
        </p:spPr>
        <p:txBody>
          <a:bodyPr wrap="square" rtlCol="0">
            <a:spAutoFit/>
          </a:bodyPr>
          <a:lstStyle/>
          <a:p>
            <a:r>
              <a:rPr lang="en-US" b="1" dirty="0"/>
              <a:t>Visiting A/Prof. Ayelet Berman </a:t>
            </a:r>
          </a:p>
          <a:p>
            <a:r>
              <a:rPr lang="en-US" dirty="0"/>
              <a:t>Centre for International Law/Asia Centre for Health Security </a:t>
            </a:r>
          </a:p>
          <a:p>
            <a:r>
              <a:rPr lang="en-US" dirty="0"/>
              <a:t>National University of Singapore</a:t>
            </a:r>
          </a:p>
          <a:p>
            <a:r>
              <a:rPr lang="en-US" dirty="0"/>
              <a:t> </a:t>
            </a:r>
          </a:p>
        </p:txBody>
      </p:sp>
    </p:spTree>
    <p:extLst>
      <p:ext uri="{BB962C8B-B14F-4D97-AF65-F5344CB8AC3E}">
        <p14:creationId xmlns:p14="http://schemas.microsoft.com/office/powerpoint/2010/main" val="239588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6123427-B35E-8F27-E2AB-210DEBC4B674}"/>
              </a:ext>
            </a:extLst>
          </p:cNvPr>
          <p:cNvSpPr>
            <a:spLocks noGrp="1"/>
          </p:cNvSpPr>
          <p:nvPr>
            <p:ph type="title"/>
          </p:nvPr>
        </p:nvSpPr>
        <p:spPr>
          <a:xfrm>
            <a:off x="1115568" y="509521"/>
            <a:ext cx="10232136" cy="1014984"/>
          </a:xfrm>
        </p:spPr>
        <p:txBody>
          <a:bodyPr>
            <a:normAutofit/>
          </a:bodyPr>
          <a:lstStyle/>
          <a:p>
            <a:r>
              <a:rPr lang="en-US" sz="4000" dirty="0"/>
              <a:t>Potential Policy Interventions</a:t>
            </a:r>
          </a:p>
        </p:txBody>
      </p:sp>
      <p:sp>
        <p:nvSpPr>
          <p:cNvPr id="14" name="Rectangle 13">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Slide Number Placeholder 3">
            <a:extLst>
              <a:ext uri="{FF2B5EF4-FFF2-40B4-BE49-F238E27FC236}">
                <a16:creationId xmlns:a16="http://schemas.microsoft.com/office/drawing/2014/main" id="{68639BFD-858D-CC85-79CE-98F89E163B86}"/>
              </a:ext>
            </a:extLst>
          </p:cNvPr>
          <p:cNvSpPr>
            <a:spLocks noGrp="1"/>
          </p:cNvSpPr>
          <p:nvPr>
            <p:ph type="sldNum" sz="quarter" idx="12"/>
          </p:nvPr>
        </p:nvSpPr>
        <p:spPr>
          <a:xfrm>
            <a:off x="8610600" y="6356350"/>
            <a:ext cx="2743200" cy="365125"/>
          </a:xfrm>
        </p:spPr>
        <p:txBody>
          <a:bodyPr>
            <a:normAutofit/>
          </a:bodyPr>
          <a:lstStyle/>
          <a:p>
            <a:pPr>
              <a:spcAft>
                <a:spcPts val="600"/>
              </a:spcAft>
            </a:pPr>
            <a:fld id="{87E7843D-FF13-4365-9478-9625B70A2705}" type="slidenum">
              <a:rPr lang="en-US">
                <a:solidFill>
                  <a:schemeClr val="tx1">
                    <a:lumMod val="50000"/>
                    <a:lumOff val="50000"/>
                  </a:schemeClr>
                </a:solidFill>
              </a:rPr>
              <a:pPr>
                <a:spcAft>
                  <a:spcPts val="600"/>
                </a:spcAft>
              </a:pPr>
              <a:t>10</a:t>
            </a:fld>
            <a:endParaRPr lang="en-US">
              <a:solidFill>
                <a:schemeClr val="tx1">
                  <a:lumMod val="50000"/>
                  <a:lumOff val="50000"/>
                </a:schemeClr>
              </a:solidFill>
            </a:endParaRPr>
          </a:p>
        </p:txBody>
      </p:sp>
      <p:graphicFrame>
        <p:nvGraphicFramePr>
          <p:cNvPr id="6" name="Content Placeholder 2">
            <a:extLst>
              <a:ext uri="{FF2B5EF4-FFF2-40B4-BE49-F238E27FC236}">
                <a16:creationId xmlns:a16="http://schemas.microsoft.com/office/drawing/2014/main" id="{E8FF6BA4-96FD-B8B2-38B6-EE2CF898DCBE}"/>
              </a:ext>
            </a:extLst>
          </p:cNvPr>
          <p:cNvGraphicFramePr>
            <a:graphicFrameLocks noGrp="1"/>
          </p:cNvGraphicFramePr>
          <p:nvPr>
            <p:ph idx="1"/>
            <p:extLst>
              <p:ext uri="{D42A27DB-BD31-4B8C-83A1-F6EECF244321}">
                <p14:modId xmlns:p14="http://schemas.microsoft.com/office/powerpoint/2010/main" val="2622408428"/>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6148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72D54-EED8-A04C-C0CC-EDA87ADE0DEC}"/>
              </a:ext>
            </a:extLst>
          </p:cNvPr>
          <p:cNvSpPr>
            <a:spLocks noGrp="1"/>
          </p:cNvSpPr>
          <p:nvPr>
            <p:ph type="title"/>
          </p:nvPr>
        </p:nvSpPr>
        <p:spPr>
          <a:xfrm>
            <a:off x="704087" y="559063"/>
            <a:ext cx="3306747" cy="5256025"/>
          </a:xfrm>
        </p:spPr>
        <p:txBody>
          <a:bodyPr>
            <a:normAutofit/>
          </a:bodyPr>
          <a:lstStyle/>
          <a:p>
            <a:r>
              <a:rPr lang="en-US" sz="3600" dirty="0"/>
              <a:t>Topics</a:t>
            </a:r>
          </a:p>
        </p:txBody>
      </p:sp>
      <p:graphicFrame>
        <p:nvGraphicFramePr>
          <p:cNvPr id="6" name="Content Placeholder 2">
            <a:extLst>
              <a:ext uri="{FF2B5EF4-FFF2-40B4-BE49-F238E27FC236}">
                <a16:creationId xmlns:a16="http://schemas.microsoft.com/office/drawing/2014/main" id="{5F1A4218-DC4D-360E-06C8-73984C73DC6D}"/>
              </a:ext>
            </a:extLst>
          </p:cNvPr>
          <p:cNvGraphicFramePr>
            <a:graphicFrameLocks noGrp="1"/>
          </p:cNvGraphicFramePr>
          <p:nvPr>
            <p:ph idx="1"/>
            <p:extLst>
              <p:ext uri="{D42A27DB-BD31-4B8C-83A1-F6EECF244321}">
                <p14:modId xmlns:p14="http://schemas.microsoft.com/office/powerpoint/2010/main" val="2851078391"/>
              </p:ext>
            </p:extLst>
          </p:nvPr>
        </p:nvGraphicFramePr>
        <p:xfrm>
          <a:off x="4643022" y="622249"/>
          <a:ext cx="6844892" cy="5639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953FEEC1-9372-5590-33C8-7ACDB05B0682}"/>
              </a:ext>
            </a:extLst>
          </p:cNvPr>
          <p:cNvSpPr>
            <a:spLocks noGrp="1"/>
          </p:cNvSpPr>
          <p:nvPr>
            <p:ph type="sldNum" sz="quarter" idx="12"/>
          </p:nvPr>
        </p:nvSpPr>
        <p:spPr/>
        <p:txBody>
          <a:bodyPr/>
          <a:lstStyle/>
          <a:p>
            <a:fld id="{87E7843D-FF13-4365-9478-9625B70A2705}" type="slidenum">
              <a:rPr lang="en-US" smtClean="0"/>
              <a:t>2</a:t>
            </a:fld>
            <a:endParaRPr lang="en-US"/>
          </a:p>
        </p:txBody>
      </p:sp>
    </p:spTree>
    <p:extLst>
      <p:ext uri="{BB962C8B-B14F-4D97-AF65-F5344CB8AC3E}">
        <p14:creationId xmlns:p14="http://schemas.microsoft.com/office/powerpoint/2010/main" val="737090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5DB7D-01D5-CFF8-05D7-2B6717116A41}"/>
              </a:ext>
            </a:extLst>
          </p:cNvPr>
          <p:cNvSpPr>
            <a:spLocks noGrp="1"/>
          </p:cNvSpPr>
          <p:nvPr>
            <p:ph type="title"/>
          </p:nvPr>
        </p:nvSpPr>
        <p:spPr>
          <a:xfrm>
            <a:off x="704088" y="555713"/>
            <a:ext cx="3721629" cy="2648594"/>
          </a:xfrm>
        </p:spPr>
        <p:txBody>
          <a:bodyPr vert="horz" lIns="91440" tIns="45720" rIns="91440" bIns="45720" rtlCol="0" anchor="t">
            <a:normAutofit/>
          </a:bodyPr>
          <a:lstStyle/>
          <a:p>
            <a:r>
              <a:rPr lang="en-US" dirty="0"/>
              <a:t>Global Health Security</a:t>
            </a:r>
          </a:p>
        </p:txBody>
      </p:sp>
      <p:pic>
        <p:nvPicPr>
          <p:cNvPr id="5" name="Content Placeholder 4" descr="Masked healthcare professionals">
            <a:extLst>
              <a:ext uri="{FF2B5EF4-FFF2-40B4-BE49-F238E27FC236}">
                <a16:creationId xmlns:a16="http://schemas.microsoft.com/office/drawing/2014/main" id="{CCF7FE16-838C-4D70-A896-D87D5D8EAB92}"/>
              </a:ext>
            </a:extLst>
          </p:cNvPr>
          <p:cNvPicPr>
            <a:picLocks noGrp="1" noChangeAspect="1"/>
          </p:cNvPicPr>
          <p:nvPr>
            <p:ph sz="half" idx="1"/>
          </p:nvPr>
        </p:nvPicPr>
        <p:blipFill>
          <a:blip r:embed="rId3"/>
          <a:srcRect l="20904" r="60" b="4"/>
          <a:stretch/>
        </p:blipFill>
        <p:spPr>
          <a:xfrm>
            <a:off x="715365" y="3524790"/>
            <a:ext cx="3721629" cy="2648593"/>
          </a:xfrm>
          <a:prstGeom prst="rect">
            <a:avLst/>
          </a:prstGeom>
        </p:spPr>
      </p:pic>
      <p:sp>
        <p:nvSpPr>
          <p:cNvPr id="4" name="Content Placeholder 3">
            <a:extLst>
              <a:ext uri="{FF2B5EF4-FFF2-40B4-BE49-F238E27FC236}">
                <a16:creationId xmlns:a16="http://schemas.microsoft.com/office/drawing/2014/main" id="{726FE162-81F5-2423-9500-AC5AF2F29A94}"/>
              </a:ext>
            </a:extLst>
          </p:cNvPr>
          <p:cNvSpPr>
            <a:spLocks noGrp="1"/>
          </p:cNvSpPr>
          <p:nvPr>
            <p:ph sz="half" idx="2"/>
          </p:nvPr>
        </p:nvSpPr>
        <p:spPr>
          <a:xfrm>
            <a:off x="5427407" y="555712"/>
            <a:ext cx="6065179" cy="5614416"/>
          </a:xfrm>
        </p:spPr>
        <p:txBody>
          <a:bodyPr vert="horz" lIns="91440" tIns="45720" rIns="91440" bIns="45720" rtlCol="0">
            <a:normAutofit lnSpcReduction="10000"/>
          </a:bodyPr>
          <a:lstStyle/>
          <a:p>
            <a:r>
              <a:rPr lang="en-US" b="1" dirty="0"/>
              <a:t>Infectious Disease Outbreaks -- beyond national borders </a:t>
            </a:r>
          </a:p>
          <a:p>
            <a:pPr lvl="1"/>
            <a:r>
              <a:rPr lang="en-US" dirty="0"/>
              <a:t>Natural occurrences</a:t>
            </a:r>
          </a:p>
          <a:p>
            <a:pPr lvl="1"/>
            <a:r>
              <a:rPr lang="en-US" dirty="0"/>
              <a:t>Man-made incidents (accidental or intentional release of dangerous pathogens) </a:t>
            </a:r>
          </a:p>
          <a:p>
            <a:r>
              <a:rPr lang="en-US" b="1" dirty="0"/>
              <a:t>Examples of Infectious Disease Outbreaks</a:t>
            </a:r>
          </a:p>
          <a:p>
            <a:pPr lvl="1"/>
            <a:r>
              <a:rPr lang="en-US" dirty="0"/>
              <a:t>COVID-19 pandemic</a:t>
            </a:r>
          </a:p>
          <a:p>
            <a:pPr lvl="1"/>
            <a:r>
              <a:rPr lang="en-US" dirty="0"/>
              <a:t>Ebola</a:t>
            </a:r>
          </a:p>
          <a:p>
            <a:pPr lvl="1"/>
            <a:r>
              <a:rPr lang="en-US" dirty="0"/>
              <a:t>Mpox</a:t>
            </a:r>
          </a:p>
          <a:p>
            <a:r>
              <a:rPr lang="en-US" b="1" dirty="0"/>
              <a:t>The focus of the field is on:</a:t>
            </a:r>
          </a:p>
          <a:p>
            <a:pPr lvl="1"/>
            <a:r>
              <a:rPr lang="en-US" dirty="0"/>
              <a:t>PREVENTION</a:t>
            </a:r>
          </a:p>
          <a:p>
            <a:pPr lvl="1"/>
            <a:r>
              <a:rPr lang="en-US" dirty="0"/>
              <a:t>PREPAREDNESS </a:t>
            </a:r>
          </a:p>
          <a:p>
            <a:pPr lvl="1"/>
            <a:r>
              <a:rPr lang="en-US" dirty="0"/>
              <a:t>RESPONSE </a:t>
            </a:r>
          </a:p>
        </p:txBody>
      </p:sp>
      <p:sp>
        <p:nvSpPr>
          <p:cNvPr id="3" name="Slide Number Placeholder 2">
            <a:extLst>
              <a:ext uri="{FF2B5EF4-FFF2-40B4-BE49-F238E27FC236}">
                <a16:creationId xmlns:a16="http://schemas.microsoft.com/office/drawing/2014/main" id="{733DAAE5-3C97-73D8-D909-D7624F0898F8}"/>
              </a:ext>
            </a:extLst>
          </p:cNvPr>
          <p:cNvSpPr>
            <a:spLocks noGrp="1"/>
          </p:cNvSpPr>
          <p:nvPr>
            <p:ph type="sldNum" sz="quarter" idx="12"/>
          </p:nvPr>
        </p:nvSpPr>
        <p:spPr/>
        <p:txBody>
          <a:bodyPr/>
          <a:lstStyle/>
          <a:p>
            <a:fld id="{87E7843D-FF13-4365-9478-9625B70A2705}" type="slidenum">
              <a:rPr lang="en-US" smtClean="0"/>
              <a:t>3</a:t>
            </a:fld>
            <a:endParaRPr lang="en-US"/>
          </a:p>
        </p:txBody>
      </p:sp>
    </p:spTree>
    <p:extLst>
      <p:ext uri="{BB962C8B-B14F-4D97-AF65-F5344CB8AC3E}">
        <p14:creationId xmlns:p14="http://schemas.microsoft.com/office/powerpoint/2010/main" val="3707565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29E538-9FA3-4DB0-AE68-B0A5A6BD0CD1}"/>
              </a:ext>
            </a:extLst>
          </p:cNvPr>
          <p:cNvSpPr>
            <a:spLocks noGrp="1"/>
          </p:cNvSpPr>
          <p:nvPr>
            <p:ph type="title"/>
          </p:nvPr>
        </p:nvSpPr>
        <p:spPr>
          <a:xfrm>
            <a:off x="686834" y="1153572"/>
            <a:ext cx="3200400" cy="4461163"/>
          </a:xfrm>
        </p:spPr>
        <p:txBody>
          <a:bodyPr>
            <a:normAutofit/>
          </a:bodyPr>
          <a:lstStyle/>
          <a:p>
            <a:r>
              <a:rPr lang="en-US">
                <a:solidFill>
                  <a:srgbClr val="FFFFFF"/>
                </a:solidFill>
              </a:rPr>
              <a:t>Role of Data in Global Health Security</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05C3CF8-2039-E201-6138-7371E4F44905}"/>
              </a:ext>
            </a:extLst>
          </p:cNvPr>
          <p:cNvSpPr>
            <a:spLocks noGrp="1"/>
          </p:cNvSpPr>
          <p:nvPr>
            <p:ph idx="1"/>
          </p:nvPr>
        </p:nvSpPr>
        <p:spPr>
          <a:xfrm>
            <a:off x="4447308" y="591344"/>
            <a:ext cx="6906491" cy="5585619"/>
          </a:xfrm>
        </p:spPr>
        <p:txBody>
          <a:bodyPr anchor="ctr">
            <a:normAutofit/>
          </a:bodyPr>
          <a:lstStyle/>
          <a:p>
            <a:r>
              <a:rPr lang="en-US" dirty="0"/>
              <a:t>Data sharing is crucial for managing outbreaks</a:t>
            </a:r>
          </a:p>
          <a:p>
            <a:r>
              <a:rPr lang="en-US" dirty="0"/>
              <a:t>What kind of data: </a:t>
            </a:r>
          </a:p>
          <a:p>
            <a:pPr lvl="1"/>
            <a:r>
              <a:rPr lang="en-US" b="1" dirty="0"/>
              <a:t>Pathogen genomics </a:t>
            </a:r>
            <a:r>
              <a:rPr lang="en-US" dirty="0"/>
              <a:t>– digital sequence information/genetic sequence data of pathogens </a:t>
            </a:r>
          </a:p>
          <a:p>
            <a:pPr lvl="1"/>
            <a:r>
              <a:rPr lang="en-US" b="1" dirty="0"/>
              <a:t>Human health data/metadata </a:t>
            </a:r>
          </a:p>
          <a:p>
            <a:pPr marL="457200" lvl="1" indent="0">
              <a:buNone/>
            </a:pPr>
            <a:endParaRPr lang="en-US" dirty="0"/>
          </a:p>
        </p:txBody>
      </p:sp>
      <p:sp>
        <p:nvSpPr>
          <p:cNvPr id="4" name="Slide Number Placeholder 3">
            <a:extLst>
              <a:ext uri="{FF2B5EF4-FFF2-40B4-BE49-F238E27FC236}">
                <a16:creationId xmlns:a16="http://schemas.microsoft.com/office/drawing/2014/main" id="{328A6ECB-1589-C24C-26CD-52B232A303AA}"/>
              </a:ext>
            </a:extLst>
          </p:cNvPr>
          <p:cNvSpPr>
            <a:spLocks noGrp="1"/>
          </p:cNvSpPr>
          <p:nvPr>
            <p:ph type="sldNum" sz="quarter" idx="12"/>
          </p:nvPr>
        </p:nvSpPr>
        <p:spPr>
          <a:xfrm>
            <a:off x="9541564" y="6356350"/>
            <a:ext cx="1812235" cy="365125"/>
          </a:xfrm>
        </p:spPr>
        <p:txBody>
          <a:bodyPr>
            <a:normAutofit/>
          </a:bodyPr>
          <a:lstStyle/>
          <a:p>
            <a:pPr>
              <a:spcAft>
                <a:spcPts val="600"/>
              </a:spcAft>
            </a:pPr>
            <a:fld id="{87E7843D-FF13-4365-9478-9625B70A2705}" type="slidenum">
              <a:rPr lang="en-US" smtClean="0"/>
              <a:pPr>
                <a:spcAft>
                  <a:spcPts val="600"/>
                </a:spcAft>
              </a:pPr>
              <a:t>4</a:t>
            </a:fld>
            <a:endParaRPr lang="en-US"/>
          </a:p>
        </p:txBody>
      </p:sp>
    </p:spTree>
    <p:extLst>
      <p:ext uri="{BB962C8B-B14F-4D97-AF65-F5344CB8AC3E}">
        <p14:creationId xmlns:p14="http://schemas.microsoft.com/office/powerpoint/2010/main" val="3139038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87DB6C-E1DC-9DD6-967A-846D3949081C}"/>
              </a:ext>
            </a:extLst>
          </p:cNvPr>
          <p:cNvSpPr>
            <a:spLocks noGrp="1"/>
          </p:cNvSpPr>
          <p:nvPr>
            <p:ph type="title"/>
          </p:nvPr>
        </p:nvSpPr>
        <p:spPr>
          <a:xfrm>
            <a:off x="5297762" y="329184"/>
            <a:ext cx="6251110" cy="1783080"/>
          </a:xfrm>
        </p:spPr>
        <p:txBody>
          <a:bodyPr vert="horz" lIns="91440" tIns="45720" rIns="91440" bIns="45720" rtlCol="0" anchor="b">
            <a:normAutofit fontScale="90000"/>
          </a:bodyPr>
          <a:lstStyle/>
          <a:p>
            <a:r>
              <a:rPr lang="en-US" sz="4600" dirty="0"/>
              <a:t>Importance of rapid sharing of genetic sequences of pathogens</a:t>
            </a:r>
          </a:p>
        </p:txBody>
      </p:sp>
      <p:pic>
        <p:nvPicPr>
          <p:cNvPr id="5" name="Content Placeholder 4" descr="Microscope slide">
            <a:extLst>
              <a:ext uri="{FF2B5EF4-FFF2-40B4-BE49-F238E27FC236}">
                <a16:creationId xmlns:a16="http://schemas.microsoft.com/office/drawing/2014/main" id="{92F3D908-35BA-43E1-A179-C049BCCEEE35}"/>
              </a:ext>
            </a:extLst>
          </p:cNvPr>
          <p:cNvPicPr>
            <a:picLocks noGrp="1" noChangeAspect="1"/>
          </p:cNvPicPr>
          <p:nvPr>
            <p:ph sz="half" idx="1"/>
          </p:nvPr>
        </p:nvPicPr>
        <p:blipFill>
          <a:blip r:embed="rId3"/>
          <a:srcRect l="9723" r="44945"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2"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2A8F4E59-28CB-A728-6DE2-5A705D7D1B9E}"/>
              </a:ext>
            </a:extLst>
          </p:cNvPr>
          <p:cNvSpPr>
            <a:spLocks noGrp="1"/>
          </p:cNvSpPr>
          <p:nvPr>
            <p:ph sz="half" idx="2"/>
          </p:nvPr>
        </p:nvSpPr>
        <p:spPr>
          <a:xfrm>
            <a:off x="5297762" y="2706624"/>
            <a:ext cx="6251110" cy="3483864"/>
          </a:xfrm>
        </p:spPr>
        <p:txBody>
          <a:bodyPr vert="horz" lIns="91440" tIns="45720" rIns="91440" bIns="45720" rtlCol="0">
            <a:normAutofit/>
          </a:bodyPr>
          <a:lstStyle/>
          <a:p>
            <a:r>
              <a:rPr lang="en-US" sz="2000" b="1" dirty="0"/>
              <a:t>Surveillance for New Pathogens</a:t>
            </a:r>
          </a:p>
          <a:p>
            <a:pPr lvl="1"/>
            <a:r>
              <a:rPr lang="en-US" sz="2000" dirty="0"/>
              <a:t>Essential for early detection of emerging threats</a:t>
            </a:r>
          </a:p>
          <a:p>
            <a:r>
              <a:rPr lang="en-US" sz="2000" b="1" dirty="0"/>
              <a:t>Sharing Data for Public Health</a:t>
            </a:r>
          </a:p>
          <a:p>
            <a:pPr lvl="1"/>
            <a:r>
              <a:rPr lang="en-US" sz="2000" dirty="0"/>
              <a:t>Facilitates effective responses to health emergencies</a:t>
            </a:r>
          </a:p>
          <a:p>
            <a:r>
              <a:rPr lang="en-US" sz="2000" b="1" dirty="0"/>
              <a:t>Development of Diagnostics, Medicines and Vaccines </a:t>
            </a:r>
          </a:p>
          <a:p>
            <a:pPr lvl="1"/>
            <a:r>
              <a:rPr lang="en-US" sz="2000" dirty="0"/>
              <a:t>Crucial for the development of new medicines, vaccines and diagnostics</a:t>
            </a:r>
          </a:p>
        </p:txBody>
      </p:sp>
      <p:sp>
        <p:nvSpPr>
          <p:cNvPr id="3" name="Slide Number Placeholder 2">
            <a:extLst>
              <a:ext uri="{FF2B5EF4-FFF2-40B4-BE49-F238E27FC236}">
                <a16:creationId xmlns:a16="http://schemas.microsoft.com/office/drawing/2014/main" id="{C1253027-352A-D6A5-B311-2DA8DCF54BAA}"/>
              </a:ext>
            </a:extLst>
          </p:cNvPr>
          <p:cNvSpPr>
            <a:spLocks noGrp="1"/>
          </p:cNvSpPr>
          <p:nvPr>
            <p:ph type="sldNum" sz="quarter" idx="12"/>
          </p:nvPr>
        </p:nvSpPr>
        <p:spPr>
          <a:xfrm>
            <a:off x="10052978" y="6356350"/>
            <a:ext cx="1300821" cy="365125"/>
          </a:xfrm>
        </p:spPr>
        <p:txBody>
          <a:bodyPr vert="horz" lIns="91440" tIns="45720" rIns="91440" bIns="45720" rtlCol="0" anchor="ctr">
            <a:normAutofit/>
          </a:bodyPr>
          <a:lstStyle/>
          <a:p>
            <a:pPr>
              <a:spcAft>
                <a:spcPts val="600"/>
              </a:spcAft>
              <a:defRPr/>
            </a:pPr>
            <a:fld id="{87E7843D-FF13-4365-9478-9625B70A2705}" type="slidenum">
              <a:rPr lang="en-US" smtClean="0">
                <a:solidFill>
                  <a:prstClr val="black">
                    <a:tint val="75000"/>
                  </a:prstClr>
                </a:solidFill>
                <a:latin typeface="Calibri" panose="020F0502020204030204"/>
              </a:rPr>
              <a:pPr>
                <a:spcAft>
                  <a:spcPts val="600"/>
                </a:spcAft>
                <a:defRPr/>
              </a:pPr>
              <a:t>5</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1263153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57FA69-EFA2-A22D-D4AD-C01C94F270F8}"/>
              </a:ext>
            </a:extLst>
          </p:cNvPr>
          <p:cNvSpPr>
            <a:spLocks noGrp="1"/>
          </p:cNvSpPr>
          <p:nvPr>
            <p:ph type="title"/>
          </p:nvPr>
        </p:nvSpPr>
        <p:spPr>
          <a:xfrm>
            <a:off x="586478" y="1683756"/>
            <a:ext cx="3115265" cy="2396359"/>
          </a:xfrm>
        </p:spPr>
        <p:txBody>
          <a:bodyPr anchor="b">
            <a:normAutofit/>
          </a:bodyPr>
          <a:lstStyle/>
          <a:p>
            <a:r>
              <a:rPr lang="en-US" sz="2500" dirty="0">
                <a:solidFill>
                  <a:srgbClr val="FFFFFF"/>
                </a:solidFill>
              </a:rPr>
              <a:t>Pathogen Genomics and IP </a:t>
            </a:r>
          </a:p>
        </p:txBody>
      </p:sp>
      <p:sp>
        <p:nvSpPr>
          <p:cNvPr id="4" name="Slide Number Placeholder 3">
            <a:extLst>
              <a:ext uri="{FF2B5EF4-FFF2-40B4-BE49-F238E27FC236}">
                <a16:creationId xmlns:a16="http://schemas.microsoft.com/office/drawing/2014/main" id="{11829427-BF09-D1B2-CBE9-BC20B1897DAE}"/>
              </a:ext>
            </a:extLst>
          </p:cNvPr>
          <p:cNvSpPr>
            <a:spLocks noGrp="1"/>
          </p:cNvSpPr>
          <p:nvPr>
            <p:ph type="sldNum" sz="quarter" idx="12"/>
          </p:nvPr>
        </p:nvSpPr>
        <p:spPr>
          <a:xfrm>
            <a:off x="11704320" y="6455664"/>
            <a:ext cx="448056" cy="365125"/>
          </a:xfrm>
        </p:spPr>
        <p:txBody>
          <a:bodyPr>
            <a:normAutofit/>
          </a:bodyPr>
          <a:lstStyle/>
          <a:p>
            <a:pPr>
              <a:spcAft>
                <a:spcPts val="600"/>
              </a:spcAft>
            </a:pPr>
            <a:fld id="{87E7843D-FF13-4365-9478-9625B70A2705}" type="slidenum">
              <a:rPr lang="en-US" sz="1100">
                <a:solidFill>
                  <a:schemeClr val="tx1">
                    <a:lumMod val="50000"/>
                    <a:lumOff val="50000"/>
                  </a:schemeClr>
                </a:solidFill>
              </a:rPr>
              <a:pPr>
                <a:spcAft>
                  <a:spcPts val="600"/>
                </a:spcAft>
              </a:pPr>
              <a:t>6</a:t>
            </a:fld>
            <a:endParaRPr lang="en-US" sz="1100">
              <a:solidFill>
                <a:schemeClr val="tx1">
                  <a:lumMod val="50000"/>
                  <a:lumOff val="50000"/>
                </a:schemeClr>
              </a:solidFill>
            </a:endParaRPr>
          </a:p>
        </p:txBody>
      </p:sp>
      <p:graphicFrame>
        <p:nvGraphicFramePr>
          <p:cNvPr id="6" name="Content Placeholder 2">
            <a:extLst>
              <a:ext uri="{FF2B5EF4-FFF2-40B4-BE49-F238E27FC236}">
                <a16:creationId xmlns:a16="http://schemas.microsoft.com/office/drawing/2014/main" id="{5C2A8B4F-9CB4-3E6C-0B24-5424BA33BC62}"/>
              </a:ext>
            </a:extLst>
          </p:cNvPr>
          <p:cNvGraphicFramePr>
            <a:graphicFrameLocks noGrp="1"/>
          </p:cNvGraphicFramePr>
          <p:nvPr>
            <p:ph idx="1"/>
            <p:extLst>
              <p:ext uri="{D42A27DB-BD31-4B8C-83A1-F6EECF244321}">
                <p14:modId xmlns:p14="http://schemas.microsoft.com/office/powerpoint/2010/main" val="12076027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4055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A3B5BE-3D30-850C-F008-F2FC31E386E5}"/>
              </a:ext>
            </a:extLst>
          </p:cNvPr>
          <p:cNvSpPr>
            <a:spLocks noGrp="1"/>
          </p:cNvSpPr>
          <p:nvPr>
            <p:ph type="title"/>
          </p:nvPr>
        </p:nvSpPr>
        <p:spPr>
          <a:xfrm>
            <a:off x="586478" y="1683756"/>
            <a:ext cx="3115265" cy="2396359"/>
          </a:xfrm>
        </p:spPr>
        <p:txBody>
          <a:bodyPr anchor="b">
            <a:normAutofit/>
          </a:bodyPr>
          <a:lstStyle/>
          <a:p>
            <a:r>
              <a:rPr lang="en-US" sz="2500" dirty="0">
                <a:solidFill>
                  <a:srgbClr val="FFFFFF"/>
                </a:solidFill>
              </a:rPr>
              <a:t>WILL AI USE IN GENETIC SEQUENCING LEAD TO IP PROTECTION? &gt;&gt;Barriers to Rapid Sharing?</a:t>
            </a:r>
          </a:p>
        </p:txBody>
      </p:sp>
      <p:sp>
        <p:nvSpPr>
          <p:cNvPr id="4" name="Slide Number Placeholder 3">
            <a:extLst>
              <a:ext uri="{FF2B5EF4-FFF2-40B4-BE49-F238E27FC236}">
                <a16:creationId xmlns:a16="http://schemas.microsoft.com/office/drawing/2014/main" id="{46E9D515-1A60-E85A-36AF-5A23656A435A}"/>
              </a:ext>
            </a:extLst>
          </p:cNvPr>
          <p:cNvSpPr>
            <a:spLocks noGrp="1"/>
          </p:cNvSpPr>
          <p:nvPr>
            <p:ph type="sldNum" sz="quarter" idx="12"/>
          </p:nvPr>
        </p:nvSpPr>
        <p:spPr>
          <a:xfrm>
            <a:off x="11704320" y="6455664"/>
            <a:ext cx="448056" cy="365125"/>
          </a:xfrm>
        </p:spPr>
        <p:txBody>
          <a:bodyPr>
            <a:normAutofit/>
          </a:bodyPr>
          <a:lstStyle/>
          <a:p>
            <a:pPr>
              <a:spcAft>
                <a:spcPts val="600"/>
              </a:spcAft>
            </a:pPr>
            <a:fld id="{87E7843D-FF13-4365-9478-9625B70A2705}" type="slidenum">
              <a:rPr lang="en-US" sz="1100">
                <a:solidFill>
                  <a:schemeClr val="tx1">
                    <a:lumMod val="50000"/>
                    <a:lumOff val="50000"/>
                  </a:schemeClr>
                </a:solidFill>
              </a:rPr>
              <a:pPr>
                <a:spcAft>
                  <a:spcPts val="600"/>
                </a:spcAft>
              </a:pPr>
              <a:t>7</a:t>
            </a:fld>
            <a:endParaRPr lang="en-US" sz="1100">
              <a:solidFill>
                <a:schemeClr val="tx1">
                  <a:lumMod val="50000"/>
                  <a:lumOff val="50000"/>
                </a:schemeClr>
              </a:solidFill>
            </a:endParaRPr>
          </a:p>
        </p:txBody>
      </p:sp>
      <p:graphicFrame>
        <p:nvGraphicFramePr>
          <p:cNvPr id="6" name="Content Placeholder 2">
            <a:extLst>
              <a:ext uri="{FF2B5EF4-FFF2-40B4-BE49-F238E27FC236}">
                <a16:creationId xmlns:a16="http://schemas.microsoft.com/office/drawing/2014/main" id="{0913CE66-ADC0-32D0-473C-BF70205EED43}"/>
              </a:ext>
            </a:extLst>
          </p:cNvPr>
          <p:cNvGraphicFramePr>
            <a:graphicFrameLocks noGrp="1"/>
          </p:cNvGraphicFramePr>
          <p:nvPr>
            <p:ph idx="1"/>
            <p:extLst>
              <p:ext uri="{D42A27DB-BD31-4B8C-83A1-F6EECF244321}">
                <p14:modId xmlns:p14="http://schemas.microsoft.com/office/powerpoint/2010/main" val="242000997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1414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2D9288-DA08-A16D-3A9E-8397840E1248}"/>
              </a:ext>
            </a:extLst>
          </p:cNvPr>
          <p:cNvSpPr>
            <a:spLocks noGrp="1"/>
          </p:cNvSpPr>
          <p:nvPr>
            <p:ph type="title"/>
          </p:nvPr>
        </p:nvSpPr>
        <p:spPr>
          <a:xfrm>
            <a:off x="586478" y="1683756"/>
            <a:ext cx="3115265" cy="2396359"/>
          </a:xfrm>
        </p:spPr>
        <p:txBody>
          <a:bodyPr anchor="b">
            <a:normAutofit/>
          </a:bodyPr>
          <a:lstStyle/>
          <a:p>
            <a:r>
              <a:rPr lang="en-US" sz="2500" dirty="0">
                <a:solidFill>
                  <a:srgbClr val="FFFFFF"/>
                </a:solidFill>
              </a:rPr>
              <a:t>IP and Access to Medicines </a:t>
            </a:r>
            <a:br>
              <a:rPr lang="en-US" sz="2500" dirty="0">
                <a:solidFill>
                  <a:srgbClr val="FFFFFF"/>
                </a:solidFill>
              </a:rPr>
            </a:br>
            <a:br>
              <a:rPr lang="en-US" sz="2500" dirty="0">
                <a:solidFill>
                  <a:srgbClr val="FFFFFF"/>
                </a:solidFill>
              </a:rPr>
            </a:br>
            <a:r>
              <a:rPr lang="en-US" sz="2500" dirty="0">
                <a:solidFill>
                  <a:srgbClr val="FFFFFF"/>
                </a:solidFill>
              </a:rPr>
              <a:t>Innovation vs. Equitable Access </a:t>
            </a:r>
            <a:br>
              <a:rPr lang="en-US" sz="2500" dirty="0">
                <a:solidFill>
                  <a:srgbClr val="FFFFFF"/>
                </a:solidFill>
              </a:rPr>
            </a:br>
            <a:endParaRPr lang="en-US" sz="2500" dirty="0">
              <a:solidFill>
                <a:srgbClr val="FFFFFF"/>
              </a:solidFill>
            </a:endParaRPr>
          </a:p>
        </p:txBody>
      </p:sp>
      <p:sp>
        <p:nvSpPr>
          <p:cNvPr id="4" name="Slide Number Placeholder 3">
            <a:extLst>
              <a:ext uri="{FF2B5EF4-FFF2-40B4-BE49-F238E27FC236}">
                <a16:creationId xmlns:a16="http://schemas.microsoft.com/office/drawing/2014/main" id="{AEEB7043-1B6D-537D-24B2-C349CCEDFCB3}"/>
              </a:ext>
            </a:extLst>
          </p:cNvPr>
          <p:cNvSpPr>
            <a:spLocks noGrp="1"/>
          </p:cNvSpPr>
          <p:nvPr>
            <p:ph type="sldNum" sz="quarter" idx="12"/>
          </p:nvPr>
        </p:nvSpPr>
        <p:spPr>
          <a:xfrm>
            <a:off x="11704320" y="6455664"/>
            <a:ext cx="448056" cy="365125"/>
          </a:xfrm>
        </p:spPr>
        <p:txBody>
          <a:bodyPr>
            <a:normAutofit/>
          </a:bodyPr>
          <a:lstStyle/>
          <a:p>
            <a:pPr>
              <a:spcAft>
                <a:spcPts val="600"/>
              </a:spcAft>
            </a:pPr>
            <a:fld id="{87E7843D-FF13-4365-9478-9625B70A2705}" type="slidenum">
              <a:rPr lang="en-US" sz="1100">
                <a:solidFill>
                  <a:schemeClr val="tx1">
                    <a:lumMod val="50000"/>
                    <a:lumOff val="50000"/>
                  </a:schemeClr>
                </a:solidFill>
              </a:rPr>
              <a:pPr>
                <a:spcAft>
                  <a:spcPts val="600"/>
                </a:spcAft>
              </a:pPr>
              <a:t>8</a:t>
            </a:fld>
            <a:endParaRPr lang="en-US" sz="1100">
              <a:solidFill>
                <a:schemeClr val="tx1">
                  <a:lumMod val="50000"/>
                  <a:lumOff val="50000"/>
                </a:schemeClr>
              </a:solidFill>
            </a:endParaRPr>
          </a:p>
        </p:txBody>
      </p:sp>
      <p:graphicFrame>
        <p:nvGraphicFramePr>
          <p:cNvPr id="6" name="Content Placeholder 2">
            <a:extLst>
              <a:ext uri="{FF2B5EF4-FFF2-40B4-BE49-F238E27FC236}">
                <a16:creationId xmlns:a16="http://schemas.microsoft.com/office/drawing/2014/main" id="{C753FF26-FAF8-E1BF-84C8-FC9D2F1C148C}"/>
              </a:ext>
            </a:extLst>
          </p:cNvPr>
          <p:cNvGraphicFramePr>
            <a:graphicFrameLocks noGrp="1"/>
          </p:cNvGraphicFramePr>
          <p:nvPr>
            <p:ph idx="1"/>
            <p:extLst>
              <p:ext uri="{D42A27DB-BD31-4B8C-83A1-F6EECF244321}">
                <p14:modId xmlns:p14="http://schemas.microsoft.com/office/powerpoint/2010/main" val="292358420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26199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572661-6CD1-5798-1E21-7DFB3124D31D}"/>
              </a:ext>
            </a:extLst>
          </p:cNvPr>
          <p:cNvSpPr>
            <a:spLocks noGrp="1"/>
          </p:cNvSpPr>
          <p:nvPr>
            <p:ph type="title"/>
          </p:nvPr>
        </p:nvSpPr>
        <p:spPr>
          <a:xfrm>
            <a:off x="586478" y="1683756"/>
            <a:ext cx="3115265" cy="2396359"/>
          </a:xfrm>
        </p:spPr>
        <p:txBody>
          <a:bodyPr anchor="b">
            <a:normAutofit/>
          </a:bodyPr>
          <a:lstStyle/>
          <a:p>
            <a:r>
              <a:rPr lang="en-US" sz="3100" dirty="0">
                <a:solidFill>
                  <a:srgbClr val="FFFFFF"/>
                </a:solidFill>
              </a:rPr>
              <a:t>What influence will AI-IP protection have on access to medicines? </a:t>
            </a:r>
          </a:p>
        </p:txBody>
      </p:sp>
      <p:sp>
        <p:nvSpPr>
          <p:cNvPr id="4" name="Slide Number Placeholder 3">
            <a:extLst>
              <a:ext uri="{FF2B5EF4-FFF2-40B4-BE49-F238E27FC236}">
                <a16:creationId xmlns:a16="http://schemas.microsoft.com/office/drawing/2014/main" id="{BCB20453-B8EC-FD75-E8BB-8F3BF3590D83}"/>
              </a:ext>
            </a:extLst>
          </p:cNvPr>
          <p:cNvSpPr>
            <a:spLocks noGrp="1"/>
          </p:cNvSpPr>
          <p:nvPr>
            <p:ph type="sldNum" sz="quarter" idx="12"/>
          </p:nvPr>
        </p:nvSpPr>
        <p:spPr>
          <a:xfrm>
            <a:off x="11704320" y="6455664"/>
            <a:ext cx="448056" cy="365125"/>
          </a:xfrm>
        </p:spPr>
        <p:txBody>
          <a:bodyPr>
            <a:normAutofit/>
          </a:bodyPr>
          <a:lstStyle/>
          <a:p>
            <a:pPr>
              <a:spcAft>
                <a:spcPts val="600"/>
              </a:spcAft>
            </a:pPr>
            <a:fld id="{87E7843D-FF13-4365-9478-9625B70A2705}" type="slidenum">
              <a:rPr lang="en-US" sz="1100">
                <a:solidFill>
                  <a:schemeClr val="tx1">
                    <a:lumMod val="50000"/>
                    <a:lumOff val="50000"/>
                  </a:schemeClr>
                </a:solidFill>
              </a:rPr>
              <a:pPr>
                <a:spcAft>
                  <a:spcPts val="600"/>
                </a:spcAft>
              </a:pPr>
              <a:t>9</a:t>
            </a:fld>
            <a:endParaRPr lang="en-US" sz="1100">
              <a:solidFill>
                <a:schemeClr val="tx1">
                  <a:lumMod val="50000"/>
                  <a:lumOff val="50000"/>
                </a:schemeClr>
              </a:solidFill>
            </a:endParaRPr>
          </a:p>
        </p:txBody>
      </p:sp>
      <p:graphicFrame>
        <p:nvGraphicFramePr>
          <p:cNvPr id="6" name="Content Placeholder 2">
            <a:extLst>
              <a:ext uri="{FF2B5EF4-FFF2-40B4-BE49-F238E27FC236}">
                <a16:creationId xmlns:a16="http://schemas.microsoft.com/office/drawing/2014/main" id="{EE34DD6A-CF14-0EE7-03FC-AD3076ACA303}"/>
              </a:ext>
            </a:extLst>
          </p:cNvPr>
          <p:cNvGraphicFramePr>
            <a:graphicFrameLocks noGrp="1"/>
          </p:cNvGraphicFramePr>
          <p:nvPr>
            <p:ph idx="1"/>
            <p:extLst>
              <p:ext uri="{D42A27DB-BD31-4B8C-83A1-F6EECF244321}">
                <p14:modId xmlns:p14="http://schemas.microsoft.com/office/powerpoint/2010/main" val="265887168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2818103"/>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243</TotalTime>
  <Words>2102</Words>
  <Application>Microsoft Macintosh PowerPoint</Application>
  <PresentationFormat>Widescreen</PresentationFormat>
  <Paragraphs>128</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Calibri</vt:lpstr>
      <vt:lpstr>Office Theme</vt:lpstr>
      <vt:lpstr>AI and IP in Global Health Security:  DATA Management   WIPO-ITU-WHO Global Initiative for AI for Health  (GI-AI4H), 17-18 March 2025</vt:lpstr>
      <vt:lpstr>Topics</vt:lpstr>
      <vt:lpstr>Global Health Security</vt:lpstr>
      <vt:lpstr>Role of Data in Global Health Security</vt:lpstr>
      <vt:lpstr>Importance of rapid sharing of genetic sequences of pathogens</vt:lpstr>
      <vt:lpstr>Pathogen Genomics and IP </vt:lpstr>
      <vt:lpstr>WILL AI USE IN GENETIC SEQUENCING LEAD TO IP PROTECTION? &gt;&gt;Barriers to Rapid Sharing?</vt:lpstr>
      <vt:lpstr>IP and Access to Medicines   Innovation vs. Equitable Access  </vt:lpstr>
      <vt:lpstr>What influence will AI-IP protection have on access to medicines? </vt:lpstr>
      <vt:lpstr>Potential Policy Interventions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Ayelet  Berman</dc:creator>
  <cp:lastModifiedBy>Ayelet  Berman</cp:lastModifiedBy>
  <cp:revision>6</cp:revision>
  <dcterms:created xsi:type="dcterms:W3CDTF">2025-03-16T10:17:08Z</dcterms:created>
  <dcterms:modified xsi:type="dcterms:W3CDTF">2025-03-18T08:53:36Z</dcterms:modified>
</cp:coreProperties>
</file>